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9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20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319" r:id="rId5"/>
    <p:sldId id="343" r:id="rId6"/>
    <p:sldId id="342" r:id="rId7"/>
    <p:sldId id="344" r:id="rId8"/>
    <p:sldId id="336" r:id="rId9"/>
    <p:sldId id="381" r:id="rId10"/>
    <p:sldId id="380" r:id="rId11"/>
    <p:sldId id="388" r:id="rId12"/>
    <p:sldId id="383" r:id="rId13"/>
    <p:sldId id="387" r:id="rId14"/>
    <p:sldId id="386" r:id="rId15"/>
    <p:sldId id="347" r:id="rId16"/>
    <p:sldId id="360" r:id="rId17"/>
    <p:sldId id="362" r:id="rId18"/>
    <p:sldId id="364" r:id="rId19"/>
    <p:sldId id="399" r:id="rId20"/>
    <p:sldId id="370" r:id="rId21"/>
    <p:sldId id="396" r:id="rId22"/>
    <p:sldId id="372" r:id="rId23"/>
    <p:sldId id="403" r:id="rId24"/>
    <p:sldId id="401" r:id="rId25"/>
    <p:sldId id="377" r:id="rId26"/>
    <p:sldId id="406" r:id="rId27"/>
    <p:sldId id="404" r:id="rId28"/>
    <p:sldId id="378" r:id="rId29"/>
    <p:sldId id="408" r:id="rId30"/>
    <p:sldId id="409" r:id="rId31"/>
    <p:sldId id="410" r:id="rId32"/>
    <p:sldId id="379" r:id="rId33"/>
    <p:sldId id="393" r:id="rId34"/>
    <p:sldId id="394" r:id="rId35"/>
    <p:sldId id="405" r:id="rId36"/>
    <p:sldId id="384" r:id="rId37"/>
    <p:sldId id="385" r:id="rId38"/>
  </p:sldIdLst>
  <p:sldSz cx="9144000" cy="6858000" type="screen4x3"/>
  <p:notesSz cx="6858000" cy="9144000"/>
  <p:defaultTextStyle>
    <a:defPPr rtl="0">
      <a:defRPr lang="fr-FR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lan lefèvre" initials="nl" lastIdx="3" clrIdx="0">
    <p:extLst>
      <p:ext uri="{19B8F6BF-5375-455C-9EA6-DF929625EA0E}">
        <p15:presenceInfo xmlns:p15="http://schemas.microsoft.com/office/powerpoint/2012/main" userId="a51f0730e8ad2a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 autoAdjust="0"/>
    <p:restoredTop sz="98024" autoAdjust="0"/>
  </p:normalViewPr>
  <p:slideViewPr>
    <p:cSldViewPr>
      <p:cViewPr varScale="1">
        <p:scale>
          <a:sx n="118" d="100"/>
          <a:sy n="118" d="100"/>
        </p:scale>
        <p:origin x="121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2730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5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6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7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8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9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0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1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2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3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4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5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6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7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8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9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30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31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32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33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34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35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36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37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38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Regression </a:t>
            </a:r>
            <a:r>
              <a:rPr lang="en-US" dirty="0" err="1" smtClean="0"/>
              <a:t>Logistique</a:t>
            </a:r>
            <a:r>
              <a:rPr lang="en-US" dirty="0" smtClean="0"/>
              <a:t> </a:t>
            </a:r>
            <a:r>
              <a:rPr lang="en-US" u="sng" dirty="0" smtClean="0">
                <a:effectLst/>
              </a:rPr>
              <a:t>88,52%</a:t>
            </a:r>
            <a:endParaRPr lang="en-US" u="sng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88.52</c:v>
                </c:pt>
                <c:pt idx="1">
                  <c:v>11.48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Decision tree </a:t>
            </a:r>
            <a:r>
              <a:rPr lang="en-US" u="sng" dirty="0" smtClean="0"/>
              <a:t>73,77%</a:t>
            </a:r>
            <a:endParaRPr lang="en-US" u="sng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73.77</c:v>
                </c:pt>
                <c:pt idx="1">
                  <c:v>26.23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Regression </a:t>
            </a:r>
            <a:r>
              <a:rPr lang="en-US" dirty="0" err="1" smtClean="0"/>
              <a:t>Logistique</a:t>
            </a:r>
            <a:r>
              <a:rPr lang="en-US" dirty="0" smtClean="0"/>
              <a:t> </a:t>
            </a:r>
            <a:r>
              <a:rPr lang="en-US" u="sng" dirty="0" smtClean="0">
                <a:effectLst/>
              </a:rPr>
              <a:t>84,61%</a:t>
            </a:r>
            <a:endParaRPr lang="en-US" u="sng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84.61</c:v>
                </c:pt>
                <c:pt idx="1">
                  <c:v>15.39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Random forest </a:t>
            </a:r>
            <a:r>
              <a:rPr lang="en-US" u="sng" dirty="0" smtClean="0"/>
              <a:t>88,46%</a:t>
            </a:r>
            <a:endParaRPr lang="en-US" u="sng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88.46</c:v>
                </c:pt>
                <c:pt idx="1">
                  <c:v>11.54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Kn-neighbours</a:t>
            </a:r>
            <a:r>
              <a:rPr lang="en-US" dirty="0" smtClean="0"/>
              <a:t> </a:t>
            </a:r>
            <a:r>
              <a:rPr lang="en-US" u="sng" dirty="0" smtClean="0"/>
              <a:t>71,15%</a:t>
            </a:r>
            <a:endParaRPr lang="en-US" u="sng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71.150000000000006</c:v>
                </c:pt>
                <c:pt idx="1">
                  <c:v>28.85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Decision tree </a:t>
            </a:r>
            <a:r>
              <a:rPr lang="en-US" u="sng" dirty="0" smtClean="0"/>
              <a:t>73,07%</a:t>
            </a:r>
            <a:endParaRPr lang="en-US" u="sng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73.069999999999993</c:v>
                </c:pt>
                <c:pt idx="1">
                  <c:v>26.93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Regression </a:t>
            </a:r>
            <a:r>
              <a:rPr lang="en-US" dirty="0" err="1" smtClean="0"/>
              <a:t>Logistique</a:t>
            </a:r>
            <a:r>
              <a:rPr lang="en-US" dirty="0" smtClean="0"/>
              <a:t> </a:t>
            </a:r>
            <a:r>
              <a:rPr lang="en-US" u="sng" dirty="0" smtClean="0">
                <a:effectLst/>
              </a:rPr>
              <a:t>84,61%</a:t>
            </a:r>
            <a:endParaRPr lang="en-US" u="sng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84.61</c:v>
                </c:pt>
                <c:pt idx="1">
                  <c:v>15.39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Random forest </a:t>
            </a:r>
            <a:r>
              <a:rPr lang="en-US" u="sng" dirty="0" smtClean="0"/>
              <a:t>88,46%</a:t>
            </a:r>
            <a:endParaRPr lang="en-US" u="sng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88.46</c:v>
                </c:pt>
                <c:pt idx="1">
                  <c:v>11.54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Kn-neighbours</a:t>
            </a:r>
            <a:r>
              <a:rPr lang="en-US" dirty="0" smtClean="0"/>
              <a:t> </a:t>
            </a:r>
            <a:r>
              <a:rPr lang="en-US" u="sng" dirty="0" smtClean="0"/>
              <a:t>71,15%</a:t>
            </a:r>
            <a:endParaRPr lang="en-US" u="sng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71.150000000000006</c:v>
                </c:pt>
                <c:pt idx="1">
                  <c:v>28.85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Decision tree </a:t>
            </a:r>
            <a:r>
              <a:rPr lang="en-US" u="sng" dirty="0" smtClean="0"/>
              <a:t>73,07%</a:t>
            </a:r>
            <a:endParaRPr lang="en-US" u="sng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73.069999999999993</c:v>
                </c:pt>
                <c:pt idx="1">
                  <c:v>26.93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Regression </a:t>
            </a:r>
            <a:r>
              <a:rPr lang="en-US" dirty="0" err="1" smtClean="0"/>
              <a:t>Logistique</a:t>
            </a:r>
            <a:r>
              <a:rPr lang="en-US" dirty="0" smtClean="0"/>
              <a:t> </a:t>
            </a:r>
            <a:r>
              <a:rPr lang="en-US" u="sng" dirty="0" smtClean="0">
                <a:effectLst/>
              </a:rPr>
              <a:t>84,61%</a:t>
            </a:r>
            <a:endParaRPr lang="en-US" u="sng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84.61</c:v>
                </c:pt>
                <c:pt idx="1">
                  <c:v>15.39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Random forest </a:t>
            </a:r>
            <a:r>
              <a:rPr lang="en-US" u="sng" dirty="0" smtClean="0"/>
              <a:t>88,46%</a:t>
            </a:r>
            <a:endParaRPr lang="en-US" u="sng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88.46</c:v>
                </c:pt>
                <c:pt idx="1">
                  <c:v>11.54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Kn-neighbours</a:t>
            </a:r>
            <a:r>
              <a:rPr lang="en-US" dirty="0" smtClean="0"/>
              <a:t> </a:t>
            </a:r>
            <a:r>
              <a:rPr lang="en-US" u="sng" dirty="0" smtClean="0"/>
              <a:t>71,15%</a:t>
            </a:r>
            <a:endParaRPr lang="en-US" u="sng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71.150000000000006</c:v>
                </c:pt>
                <c:pt idx="1">
                  <c:v>28.85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Decision tree </a:t>
            </a:r>
            <a:r>
              <a:rPr lang="en-US" u="sng" dirty="0" smtClean="0"/>
              <a:t>73,07%</a:t>
            </a:r>
            <a:endParaRPr lang="en-US" u="sng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73.069999999999993</c:v>
                </c:pt>
                <c:pt idx="1">
                  <c:v>26.93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Regression </a:t>
            </a:r>
            <a:r>
              <a:rPr lang="en-US" dirty="0" err="1" smtClean="0"/>
              <a:t>Logistique</a:t>
            </a:r>
            <a:r>
              <a:rPr lang="en-US" dirty="0" smtClean="0"/>
              <a:t> </a:t>
            </a:r>
            <a:r>
              <a:rPr lang="en-US" u="sng" dirty="0" smtClean="0">
                <a:effectLst/>
              </a:rPr>
              <a:t>84,61%</a:t>
            </a:r>
            <a:endParaRPr lang="en-US" u="sng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84.61</c:v>
                </c:pt>
                <c:pt idx="1">
                  <c:v>15.39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Random forest </a:t>
            </a:r>
            <a:r>
              <a:rPr lang="en-US" u="sng" dirty="0" smtClean="0"/>
              <a:t>88,46%</a:t>
            </a:r>
            <a:endParaRPr lang="en-US" u="sng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88.46</c:v>
                </c:pt>
                <c:pt idx="1">
                  <c:v>11.54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Kn-neighbours</a:t>
            </a:r>
            <a:r>
              <a:rPr lang="en-US" dirty="0" smtClean="0"/>
              <a:t> </a:t>
            </a:r>
            <a:r>
              <a:rPr lang="en-US" u="sng" dirty="0" smtClean="0"/>
              <a:t>71,15%</a:t>
            </a:r>
            <a:endParaRPr lang="en-US" u="sng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71.150000000000006</c:v>
                </c:pt>
                <c:pt idx="1">
                  <c:v>28.85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Random forest </a:t>
            </a:r>
            <a:r>
              <a:rPr lang="en-US" u="sng" dirty="0" smtClean="0"/>
              <a:t>83,60%</a:t>
            </a:r>
            <a:endParaRPr lang="en-US" u="sng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83.6</c:v>
                </c:pt>
                <c:pt idx="1">
                  <c:v>14.4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Decision tree </a:t>
            </a:r>
            <a:r>
              <a:rPr lang="en-US" u="sng" dirty="0" smtClean="0"/>
              <a:t>73,07%</a:t>
            </a:r>
            <a:endParaRPr lang="en-US" u="sng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73.069999999999993</c:v>
                </c:pt>
                <c:pt idx="1">
                  <c:v>26.93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Regression </a:t>
            </a:r>
            <a:r>
              <a:rPr lang="en-US" dirty="0" err="1" smtClean="0"/>
              <a:t>Logistique</a:t>
            </a:r>
            <a:r>
              <a:rPr lang="en-US" dirty="0" smtClean="0"/>
              <a:t> </a:t>
            </a:r>
            <a:r>
              <a:rPr lang="en-US" u="sng" dirty="0" smtClean="0">
                <a:effectLst/>
              </a:rPr>
              <a:t>88,52%</a:t>
            </a:r>
            <a:endParaRPr lang="en-US" u="sng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84.61</c:v>
                </c:pt>
                <c:pt idx="1">
                  <c:v>15.39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Random forest</a:t>
            </a:r>
          </a:p>
          <a:p>
            <a:pPr>
              <a:defRPr/>
            </a:pPr>
            <a:r>
              <a:rPr lang="en-US" dirty="0" smtClean="0"/>
              <a:t>(DM+GS) </a:t>
            </a:r>
            <a:r>
              <a:rPr lang="en-US" u="sng" dirty="0" smtClean="0"/>
              <a:t>88,46%</a:t>
            </a:r>
            <a:endParaRPr lang="en-US" u="sng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88.46</c:v>
                </c:pt>
                <c:pt idx="1">
                  <c:v>11.54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Regression </a:t>
            </a:r>
            <a:r>
              <a:rPr lang="en-US" dirty="0" err="1" smtClean="0"/>
              <a:t>Logistique</a:t>
            </a:r>
            <a:r>
              <a:rPr lang="en-US" dirty="0" smtClean="0"/>
              <a:t> (GS) </a:t>
            </a:r>
            <a:r>
              <a:rPr lang="en-US" u="sng" dirty="0" smtClean="0">
                <a:effectLst/>
              </a:rPr>
              <a:t>88,52%</a:t>
            </a:r>
            <a:endParaRPr lang="en-US" u="sng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84.61</c:v>
                </c:pt>
                <c:pt idx="1">
                  <c:v>15.39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Regression </a:t>
            </a:r>
            <a:r>
              <a:rPr lang="en-US" dirty="0" err="1" smtClean="0"/>
              <a:t>Logistique</a:t>
            </a:r>
            <a:r>
              <a:rPr lang="en-US" dirty="0" smtClean="0"/>
              <a:t> </a:t>
            </a:r>
            <a:r>
              <a:rPr lang="en-US" u="sng" dirty="0" smtClean="0">
                <a:effectLst/>
              </a:rPr>
              <a:t>88,52%</a:t>
            </a:r>
            <a:endParaRPr lang="en-US" u="sng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84.61</c:v>
                </c:pt>
                <c:pt idx="1">
                  <c:v>15.39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Random forest</a:t>
            </a:r>
          </a:p>
          <a:p>
            <a:pPr>
              <a:defRPr/>
            </a:pPr>
            <a:r>
              <a:rPr lang="en-US" dirty="0" smtClean="0"/>
              <a:t>(DM+GS) </a:t>
            </a:r>
            <a:r>
              <a:rPr lang="en-US" u="sng" dirty="0" smtClean="0"/>
              <a:t>88,46%</a:t>
            </a:r>
            <a:endParaRPr lang="en-US" u="sng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88.46</c:v>
                </c:pt>
                <c:pt idx="1">
                  <c:v>11.54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Regression </a:t>
            </a:r>
            <a:r>
              <a:rPr lang="en-US" dirty="0" err="1" smtClean="0"/>
              <a:t>Logistique</a:t>
            </a:r>
            <a:r>
              <a:rPr lang="en-US" dirty="0" smtClean="0"/>
              <a:t> (GS) </a:t>
            </a:r>
            <a:r>
              <a:rPr lang="en-US" u="sng" dirty="0" smtClean="0">
                <a:effectLst/>
              </a:rPr>
              <a:t>88,52%</a:t>
            </a:r>
            <a:endParaRPr lang="en-US" u="sng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84.61</c:v>
                </c:pt>
                <c:pt idx="1">
                  <c:v>15.39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Kn-neighbours</a:t>
            </a:r>
            <a:r>
              <a:rPr lang="en-US" dirty="0" smtClean="0"/>
              <a:t> </a:t>
            </a:r>
            <a:r>
              <a:rPr lang="en-US" u="sng" dirty="0" smtClean="0"/>
              <a:t>70,49%</a:t>
            </a:r>
            <a:endParaRPr lang="en-US" u="sng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70.489999999999995</c:v>
                </c:pt>
                <c:pt idx="1">
                  <c:v>29.51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Decision tree </a:t>
            </a:r>
            <a:r>
              <a:rPr lang="en-US" u="sng" dirty="0" smtClean="0"/>
              <a:t>73,77%</a:t>
            </a:r>
            <a:endParaRPr lang="en-US" u="sng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73.77</c:v>
                </c:pt>
                <c:pt idx="1">
                  <c:v>26.23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Regression </a:t>
            </a:r>
            <a:r>
              <a:rPr lang="en-US" dirty="0" err="1" smtClean="0"/>
              <a:t>Logistique</a:t>
            </a:r>
            <a:r>
              <a:rPr lang="en-US" dirty="0" smtClean="0"/>
              <a:t> </a:t>
            </a:r>
            <a:r>
              <a:rPr lang="en-US" u="sng" dirty="0" smtClean="0">
                <a:effectLst/>
              </a:rPr>
              <a:t>88,52%</a:t>
            </a:r>
            <a:endParaRPr lang="en-US" u="sng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88.52</c:v>
                </c:pt>
                <c:pt idx="1">
                  <c:v>11.48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Random forest </a:t>
            </a:r>
            <a:r>
              <a:rPr lang="en-US" u="sng" dirty="0" smtClean="0"/>
              <a:t>83,60%</a:t>
            </a:r>
            <a:endParaRPr lang="en-US" u="sng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83.6</c:v>
                </c:pt>
                <c:pt idx="1">
                  <c:v>14.4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Kn-neighbours</a:t>
            </a:r>
            <a:r>
              <a:rPr lang="en-US" dirty="0" smtClean="0"/>
              <a:t> </a:t>
            </a:r>
            <a:r>
              <a:rPr lang="en-US" u="sng" dirty="0" smtClean="0"/>
              <a:t>70,49%</a:t>
            </a:r>
            <a:endParaRPr lang="en-US" u="sng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70.489999999999995</c:v>
                </c:pt>
                <c:pt idx="1">
                  <c:v>29.51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7479C9-42C1-4066-9D35-DB5326CD91F7}" type="doc">
      <dgm:prSet loTypeId="urn:microsoft.com/office/officeart/2005/8/layout/matrix3" loCatId="matrix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fr-BE"/>
        </a:p>
      </dgm:t>
    </dgm:pt>
    <dgm:pt modelId="{0BE570F0-E87F-403E-A163-9F28EB837F96}">
      <dgm:prSet phldrT="[Texte]"/>
      <dgm:spPr/>
      <dgm:t>
        <a:bodyPr/>
        <a:lstStyle/>
        <a:p>
          <a:r>
            <a:rPr lang="fr-BE" dirty="0" smtClean="0"/>
            <a:t>19</a:t>
          </a:r>
          <a:endParaRPr lang="fr-BE" dirty="0"/>
        </a:p>
      </dgm:t>
    </dgm:pt>
    <dgm:pt modelId="{FACB9098-F10A-49C6-AF85-E47C773B0ED5}" type="parTrans" cxnId="{CD3F982E-8AC2-40A5-9210-D124F913E0F6}">
      <dgm:prSet/>
      <dgm:spPr/>
      <dgm:t>
        <a:bodyPr/>
        <a:lstStyle/>
        <a:p>
          <a:endParaRPr lang="fr-BE"/>
        </a:p>
      </dgm:t>
    </dgm:pt>
    <dgm:pt modelId="{F29CBBCC-AAC0-4ADC-B601-0832E0904297}" type="sibTrans" cxnId="{CD3F982E-8AC2-40A5-9210-D124F913E0F6}">
      <dgm:prSet/>
      <dgm:spPr/>
      <dgm:t>
        <a:bodyPr/>
        <a:lstStyle/>
        <a:p>
          <a:endParaRPr lang="fr-BE"/>
        </a:p>
      </dgm:t>
    </dgm:pt>
    <dgm:pt modelId="{95C6043E-48E7-4B88-81B2-B57CFCC6B62E}">
      <dgm:prSet phldrT="[Texte]"/>
      <dgm:spPr/>
      <dgm:t>
        <a:bodyPr/>
        <a:lstStyle/>
        <a:p>
          <a:r>
            <a:rPr lang="fr-BE" dirty="0" smtClean="0"/>
            <a:t>4</a:t>
          </a:r>
          <a:endParaRPr lang="fr-BE" dirty="0"/>
        </a:p>
      </dgm:t>
    </dgm:pt>
    <dgm:pt modelId="{2B642D72-93B6-405C-9B7D-0B7FE47EC323}" type="parTrans" cxnId="{003DAEE8-0BA0-4CD1-ACC3-1CB32732075D}">
      <dgm:prSet/>
      <dgm:spPr/>
      <dgm:t>
        <a:bodyPr/>
        <a:lstStyle/>
        <a:p>
          <a:endParaRPr lang="fr-BE"/>
        </a:p>
      </dgm:t>
    </dgm:pt>
    <dgm:pt modelId="{B6A007E7-4DD6-453F-B9BD-2204CF52AF08}" type="sibTrans" cxnId="{003DAEE8-0BA0-4CD1-ACC3-1CB32732075D}">
      <dgm:prSet/>
      <dgm:spPr/>
      <dgm:t>
        <a:bodyPr/>
        <a:lstStyle/>
        <a:p>
          <a:endParaRPr lang="fr-BE"/>
        </a:p>
      </dgm:t>
    </dgm:pt>
    <dgm:pt modelId="{A555D6CC-84CD-4EB8-91DB-17EE508ABBE0}">
      <dgm:prSet phldrT="[Texte]"/>
      <dgm:spPr/>
      <dgm:t>
        <a:bodyPr/>
        <a:lstStyle/>
        <a:p>
          <a:r>
            <a:rPr lang="fr-BE" dirty="0" smtClean="0"/>
            <a:t>4</a:t>
          </a:r>
          <a:endParaRPr lang="fr-BE" dirty="0"/>
        </a:p>
      </dgm:t>
    </dgm:pt>
    <dgm:pt modelId="{C8808434-4F47-4280-BA15-EE7684BB193E}" type="parTrans" cxnId="{6AD0EC46-4D8B-4621-AEFB-D2A13B42347C}">
      <dgm:prSet/>
      <dgm:spPr/>
      <dgm:t>
        <a:bodyPr/>
        <a:lstStyle/>
        <a:p>
          <a:endParaRPr lang="fr-BE"/>
        </a:p>
      </dgm:t>
    </dgm:pt>
    <dgm:pt modelId="{4EA31315-E2F6-449E-AEC7-75DDEACEB8D6}" type="sibTrans" cxnId="{6AD0EC46-4D8B-4621-AEFB-D2A13B42347C}">
      <dgm:prSet/>
      <dgm:spPr/>
      <dgm:t>
        <a:bodyPr/>
        <a:lstStyle/>
        <a:p>
          <a:endParaRPr lang="fr-BE"/>
        </a:p>
      </dgm:t>
    </dgm:pt>
    <dgm:pt modelId="{31617775-6F09-4754-8400-428CBC35B974}">
      <dgm:prSet phldrT="[Texte]"/>
      <dgm:spPr/>
      <dgm:t>
        <a:bodyPr/>
        <a:lstStyle/>
        <a:p>
          <a:r>
            <a:rPr lang="fr-BE" dirty="0" smtClean="0"/>
            <a:t>25</a:t>
          </a:r>
          <a:endParaRPr lang="fr-BE" dirty="0"/>
        </a:p>
      </dgm:t>
    </dgm:pt>
    <dgm:pt modelId="{1E80D461-FE2D-498C-A37E-F3A13F23B756}" type="parTrans" cxnId="{09EABE1D-9AF1-4EB3-B295-732C938BB713}">
      <dgm:prSet/>
      <dgm:spPr/>
      <dgm:t>
        <a:bodyPr/>
        <a:lstStyle/>
        <a:p>
          <a:endParaRPr lang="fr-BE"/>
        </a:p>
      </dgm:t>
    </dgm:pt>
    <dgm:pt modelId="{E1B7B671-54CA-4CA8-8309-7CFA8A112725}" type="sibTrans" cxnId="{09EABE1D-9AF1-4EB3-B295-732C938BB713}">
      <dgm:prSet/>
      <dgm:spPr/>
      <dgm:t>
        <a:bodyPr/>
        <a:lstStyle/>
        <a:p>
          <a:endParaRPr lang="fr-BE"/>
        </a:p>
      </dgm:t>
    </dgm:pt>
    <dgm:pt modelId="{F48BFC33-A537-43DC-AF95-46EFBBE8C111}" type="pres">
      <dgm:prSet presAssocID="{AE7479C9-42C1-4066-9D35-DB5326CD91F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fr-BE"/>
        </a:p>
      </dgm:t>
    </dgm:pt>
    <dgm:pt modelId="{9E85DCEA-1F07-4283-AC00-222AF47B2683}" type="pres">
      <dgm:prSet presAssocID="{AE7479C9-42C1-4066-9D35-DB5326CD91F7}" presName="diamond" presStyleLbl="bgShp" presStyleIdx="0" presStyleCnt="1"/>
      <dgm:spPr/>
    </dgm:pt>
    <dgm:pt modelId="{718D5DEC-B9D1-41CE-AE8D-96C34E84CCD3}" type="pres">
      <dgm:prSet presAssocID="{AE7479C9-42C1-4066-9D35-DB5326CD91F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EB451BE3-17C6-43AC-92B1-E0764D265F1B}" type="pres">
      <dgm:prSet presAssocID="{AE7479C9-42C1-4066-9D35-DB5326CD91F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2A0A4D9B-992A-4BB4-8BD3-C2AEAFEE9530}" type="pres">
      <dgm:prSet presAssocID="{AE7479C9-42C1-4066-9D35-DB5326CD91F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51F472B7-C406-451D-98A3-FC8A664CA2F7}" type="pres">
      <dgm:prSet presAssocID="{AE7479C9-42C1-4066-9D35-DB5326CD91F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CD3F982E-8AC2-40A5-9210-D124F913E0F6}" srcId="{AE7479C9-42C1-4066-9D35-DB5326CD91F7}" destId="{0BE570F0-E87F-403E-A163-9F28EB837F96}" srcOrd="0" destOrd="0" parTransId="{FACB9098-F10A-49C6-AF85-E47C773B0ED5}" sibTransId="{F29CBBCC-AAC0-4ADC-B601-0832E0904297}"/>
    <dgm:cxn modelId="{03172259-3939-49B0-8932-04FFD9AADF0F}" type="presOf" srcId="{A555D6CC-84CD-4EB8-91DB-17EE508ABBE0}" destId="{2A0A4D9B-992A-4BB4-8BD3-C2AEAFEE9530}" srcOrd="0" destOrd="0" presId="urn:microsoft.com/office/officeart/2005/8/layout/matrix3"/>
    <dgm:cxn modelId="{6AD0EC46-4D8B-4621-AEFB-D2A13B42347C}" srcId="{AE7479C9-42C1-4066-9D35-DB5326CD91F7}" destId="{A555D6CC-84CD-4EB8-91DB-17EE508ABBE0}" srcOrd="2" destOrd="0" parTransId="{C8808434-4F47-4280-BA15-EE7684BB193E}" sibTransId="{4EA31315-E2F6-449E-AEC7-75DDEACEB8D6}"/>
    <dgm:cxn modelId="{F0AEB01C-7614-4BFD-A0AF-3594688772A6}" type="presOf" srcId="{31617775-6F09-4754-8400-428CBC35B974}" destId="{51F472B7-C406-451D-98A3-FC8A664CA2F7}" srcOrd="0" destOrd="0" presId="urn:microsoft.com/office/officeart/2005/8/layout/matrix3"/>
    <dgm:cxn modelId="{09EABE1D-9AF1-4EB3-B295-732C938BB713}" srcId="{AE7479C9-42C1-4066-9D35-DB5326CD91F7}" destId="{31617775-6F09-4754-8400-428CBC35B974}" srcOrd="3" destOrd="0" parTransId="{1E80D461-FE2D-498C-A37E-F3A13F23B756}" sibTransId="{E1B7B671-54CA-4CA8-8309-7CFA8A112725}"/>
    <dgm:cxn modelId="{3864536D-7E6B-4591-B6C3-94A2D0D276E6}" type="presOf" srcId="{95C6043E-48E7-4B88-81B2-B57CFCC6B62E}" destId="{EB451BE3-17C6-43AC-92B1-E0764D265F1B}" srcOrd="0" destOrd="0" presId="urn:microsoft.com/office/officeart/2005/8/layout/matrix3"/>
    <dgm:cxn modelId="{A29258CF-817B-4816-8B50-B5C11572A6DB}" type="presOf" srcId="{AE7479C9-42C1-4066-9D35-DB5326CD91F7}" destId="{F48BFC33-A537-43DC-AF95-46EFBBE8C111}" srcOrd="0" destOrd="0" presId="urn:microsoft.com/office/officeart/2005/8/layout/matrix3"/>
    <dgm:cxn modelId="{003DAEE8-0BA0-4CD1-ACC3-1CB32732075D}" srcId="{AE7479C9-42C1-4066-9D35-DB5326CD91F7}" destId="{95C6043E-48E7-4B88-81B2-B57CFCC6B62E}" srcOrd="1" destOrd="0" parTransId="{2B642D72-93B6-405C-9B7D-0B7FE47EC323}" sibTransId="{B6A007E7-4DD6-453F-B9BD-2204CF52AF08}"/>
    <dgm:cxn modelId="{E55D9C15-3DA3-49AE-AF7F-D6B701F8D1A4}" type="presOf" srcId="{0BE570F0-E87F-403E-A163-9F28EB837F96}" destId="{718D5DEC-B9D1-41CE-AE8D-96C34E84CCD3}" srcOrd="0" destOrd="0" presId="urn:microsoft.com/office/officeart/2005/8/layout/matrix3"/>
    <dgm:cxn modelId="{3113E59D-7B6D-4E8C-B912-ED30F697A1B4}" type="presParOf" srcId="{F48BFC33-A537-43DC-AF95-46EFBBE8C111}" destId="{9E85DCEA-1F07-4283-AC00-222AF47B2683}" srcOrd="0" destOrd="0" presId="urn:microsoft.com/office/officeart/2005/8/layout/matrix3"/>
    <dgm:cxn modelId="{66064042-B9BC-4941-819F-C5D127A9A4BC}" type="presParOf" srcId="{F48BFC33-A537-43DC-AF95-46EFBBE8C111}" destId="{718D5DEC-B9D1-41CE-AE8D-96C34E84CCD3}" srcOrd="1" destOrd="0" presId="urn:microsoft.com/office/officeart/2005/8/layout/matrix3"/>
    <dgm:cxn modelId="{6BD88832-8044-4B79-B08C-91E7B12582D3}" type="presParOf" srcId="{F48BFC33-A537-43DC-AF95-46EFBBE8C111}" destId="{EB451BE3-17C6-43AC-92B1-E0764D265F1B}" srcOrd="2" destOrd="0" presId="urn:microsoft.com/office/officeart/2005/8/layout/matrix3"/>
    <dgm:cxn modelId="{AB0A4B0A-75AF-4B63-96B5-0C39719D2436}" type="presParOf" srcId="{F48BFC33-A537-43DC-AF95-46EFBBE8C111}" destId="{2A0A4D9B-992A-4BB4-8BD3-C2AEAFEE9530}" srcOrd="3" destOrd="0" presId="urn:microsoft.com/office/officeart/2005/8/layout/matrix3"/>
    <dgm:cxn modelId="{38C399A4-8702-4712-BC2D-AF03FB6267A1}" type="presParOf" srcId="{F48BFC33-A537-43DC-AF95-46EFBBE8C111}" destId="{51F472B7-C406-451D-98A3-FC8A664CA2F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E7479C9-42C1-4066-9D35-DB5326CD91F7}" type="doc">
      <dgm:prSet loTypeId="urn:microsoft.com/office/officeart/2005/8/layout/matrix3" loCatId="matrix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fr-BE"/>
        </a:p>
      </dgm:t>
    </dgm:pt>
    <dgm:pt modelId="{0BE570F0-E87F-403E-A163-9F28EB837F96}">
      <dgm:prSet phldrT="[Texte]"/>
      <dgm:spPr/>
      <dgm:t>
        <a:bodyPr/>
        <a:lstStyle/>
        <a:p>
          <a:r>
            <a:rPr lang="fr-BE" dirty="0" smtClean="0"/>
            <a:t>19</a:t>
          </a:r>
          <a:endParaRPr lang="fr-BE" dirty="0"/>
        </a:p>
      </dgm:t>
    </dgm:pt>
    <dgm:pt modelId="{FACB9098-F10A-49C6-AF85-E47C773B0ED5}" type="parTrans" cxnId="{CD3F982E-8AC2-40A5-9210-D124F913E0F6}">
      <dgm:prSet/>
      <dgm:spPr/>
      <dgm:t>
        <a:bodyPr/>
        <a:lstStyle/>
        <a:p>
          <a:endParaRPr lang="fr-BE"/>
        </a:p>
      </dgm:t>
    </dgm:pt>
    <dgm:pt modelId="{F29CBBCC-AAC0-4ADC-B601-0832E0904297}" type="sibTrans" cxnId="{CD3F982E-8AC2-40A5-9210-D124F913E0F6}">
      <dgm:prSet/>
      <dgm:spPr/>
      <dgm:t>
        <a:bodyPr/>
        <a:lstStyle/>
        <a:p>
          <a:endParaRPr lang="fr-BE"/>
        </a:p>
      </dgm:t>
    </dgm:pt>
    <dgm:pt modelId="{95C6043E-48E7-4B88-81B2-B57CFCC6B62E}">
      <dgm:prSet phldrT="[Texte]"/>
      <dgm:spPr/>
      <dgm:t>
        <a:bodyPr/>
        <a:lstStyle/>
        <a:p>
          <a:r>
            <a:rPr lang="fr-BE" dirty="0" smtClean="0"/>
            <a:t>4</a:t>
          </a:r>
          <a:endParaRPr lang="fr-BE" dirty="0"/>
        </a:p>
      </dgm:t>
    </dgm:pt>
    <dgm:pt modelId="{2B642D72-93B6-405C-9B7D-0B7FE47EC323}" type="parTrans" cxnId="{003DAEE8-0BA0-4CD1-ACC3-1CB32732075D}">
      <dgm:prSet/>
      <dgm:spPr/>
      <dgm:t>
        <a:bodyPr/>
        <a:lstStyle/>
        <a:p>
          <a:endParaRPr lang="fr-BE"/>
        </a:p>
      </dgm:t>
    </dgm:pt>
    <dgm:pt modelId="{B6A007E7-4DD6-453F-B9BD-2204CF52AF08}" type="sibTrans" cxnId="{003DAEE8-0BA0-4CD1-ACC3-1CB32732075D}">
      <dgm:prSet/>
      <dgm:spPr/>
      <dgm:t>
        <a:bodyPr/>
        <a:lstStyle/>
        <a:p>
          <a:endParaRPr lang="fr-BE"/>
        </a:p>
      </dgm:t>
    </dgm:pt>
    <dgm:pt modelId="{A555D6CC-84CD-4EB8-91DB-17EE508ABBE0}">
      <dgm:prSet phldrT="[Texte]"/>
      <dgm:spPr/>
      <dgm:t>
        <a:bodyPr/>
        <a:lstStyle/>
        <a:p>
          <a:r>
            <a:rPr lang="fr-BE" dirty="0" smtClean="0"/>
            <a:t>2</a:t>
          </a:r>
          <a:endParaRPr lang="fr-BE" dirty="0"/>
        </a:p>
      </dgm:t>
    </dgm:pt>
    <dgm:pt modelId="{C8808434-4F47-4280-BA15-EE7684BB193E}" type="parTrans" cxnId="{6AD0EC46-4D8B-4621-AEFB-D2A13B42347C}">
      <dgm:prSet/>
      <dgm:spPr/>
      <dgm:t>
        <a:bodyPr/>
        <a:lstStyle/>
        <a:p>
          <a:endParaRPr lang="fr-BE"/>
        </a:p>
      </dgm:t>
    </dgm:pt>
    <dgm:pt modelId="{4EA31315-E2F6-449E-AEC7-75DDEACEB8D6}" type="sibTrans" cxnId="{6AD0EC46-4D8B-4621-AEFB-D2A13B42347C}">
      <dgm:prSet/>
      <dgm:spPr/>
      <dgm:t>
        <a:bodyPr/>
        <a:lstStyle/>
        <a:p>
          <a:endParaRPr lang="fr-BE"/>
        </a:p>
      </dgm:t>
    </dgm:pt>
    <dgm:pt modelId="{31617775-6F09-4754-8400-428CBC35B974}">
      <dgm:prSet phldrT="[Texte]"/>
      <dgm:spPr/>
      <dgm:t>
        <a:bodyPr/>
        <a:lstStyle/>
        <a:p>
          <a:r>
            <a:rPr lang="fr-BE" dirty="0" smtClean="0"/>
            <a:t>27</a:t>
          </a:r>
          <a:endParaRPr lang="fr-BE" dirty="0"/>
        </a:p>
      </dgm:t>
    </dgm:pt>
    <dgm:pt modelId="{1E80D461-FE2D-498C-A37E-F3A13F23B756}" type="parTrans" cxnId="{09EABE1D-9AF1-4EB3-B295-732C938BB713}">
      <dgm:prSet/>
      <dgm:spPr/>
      <dgm:t>
        <a:bodyPr/>
        <a:lstStyle/>
        <a:p>
          <a:endParaRPr lang="fr-BE"/>
        </a:p>
      </dgm:t>
    </dgm:pt>
    <dgm:pt modelId="{E1B7B671-54CA-4CA8-8309-7CFA8A112725}" type="sibTrans" cxnId="{09EABE1D-9AF1-4EB3-B295-732C938BB713}">
      <dgm:prSet/>
      <dgm:spPr/>
      <dgm:t>
        <a:bodyPr/>
        <a:lstStyle/>
        <a:p>
          <a:endParaRPr lang="fr-BE"/>
        </a:p>
      </dgm:t>
    </dgm:pt>
    <dgm:pt modelId="{F48BFC33-A537-43DC-AF95-46EFBBE8C111}" type="pres">
      <dgm:prSet presAssocID="{AE7479C9-42C1-4066-9D35-DB5326CD91F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fr-BE"/>
        </a:p>
      </dgm:t>
    </dgm:pt>
    <dgm:pt modelId="{9E85DCEA-1F07-4283-AC00-222AF47B2683}" type="pres">
      <dgm:prSet presAssocID="{AE7479C9-42C1-4066-9D35-DB5326CD91F7}" presName="diamond" presStyleLbl="bgShp" presStyleIdx="0" presStyleCnt="1"/>
      <dgm:spPr/>
    </dgm:pt>
    <dgm:pt modelId="{718D5DEC-B9D1-41CE-AE8D-96C34E84CCD3}" type="pres">
      <dgm:prSet presAssocID="{AE7479C9-42C1-4066-9D35-DB5326CD91F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EB451BE3-17C6-43AC-92B1-E0764D265F1B}" type="pres">
      <dgm:prSet presAssocID="{AE7479C9-42C1-4066-9D35-DB5326CD91F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2A0A4D9B-992A-4BB4-8BD3-C2AEAFEE9530}" type="pres">
      <dgm:prSet presAssocID="{AE7479C9-42C1-4066-9D35-DB5326CD91F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51F472B7-C406-451D-98A3-FC8A664CA2F7}" type="pres">
      <dgm:prSet presAssocID="{AE7479C9-42C1-4066-9D35-DB5326CD91F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E9ADCB40-0F4E-4943-8C64-BFEB7012F4FC}" type="presOf" srcId="{95C6043E-48E7-4B88-81B2-B57CFCC6B62E}" destId="{EB451BE3-17C6-43AC-92B1-E0764D265F1B}" srcOrd="0" destOrd="0" presId="urn:microsoft.com/office/officeart/2005/8/layout/matrix3"/>
    <dgm:cxn modelId="{5AC9BE82-8008-430D-BAEF-19345F4B4172}" type="presOf" srcId="{A555D6CC-84CD-4EB8-91DB-17EE508ABBE0}" destId="{2A0A4D9B-992A-4BB4-8BD3-C2AEAFEE9530}" srcOrd="0" destOrd="0" presId="urn:microsoft.com/office/officeart/2005/8/layout/matrix3"/>
    <dgm:cxn modelId="{CD3F982E-8AC2-40A5-9210-D124F913E0F6}" srcId="{AE7479C9-42C1-4066-9D35-DB5326CD91F7}" destId="{0BE570F0-E87F-403E-A163-9F28EB837F96}" srcOrd="0" destOrd="0" parTransId="{FACB9098-F10A-49C6-AF85-E47C773B0ED5}" sibTransId="{F29CBBCC-AAC0-4ADC-B601-0832E0904297}"/>
    <dgm:cxn modelId="{A433A7E3-56CD-4061-9D0E-5129453BA922}" type="presOf" srcId="{AE7479C9-42C1-4066-9D35-DB5326CD91F7}" destId="{F48BFC33-A537-43DC-AF95-46EFBBE8C111}" srcOrd="0" destOrd="0" presId="urn:microsoft.com/office/officeart/2005/8/layout/matrix3"/>
    <dgm:cxn modelId="{6AD0EC46-4D8B-4621-AEFB-D2A13B42347C}" srcId="{AE7479C9-42C1-4066-9D35-DB5326CD91F7}" destId="{A555D6CC-84CD-4EB8-91DB-17EE508ABBE0}" srcOrd="2" destOrd="0" parTransId="{C8808434-4F47-4280-BA15-EE7684BB193E}" sibTransId="{4EA31315-E2F6-449E-AEC7-75DDEACEB8D6}"/>
    <dgm:cxn modelId="{09EABE1D-9AF1-4EB3-B295-732C938BB713}" srcId="{AE7479C9-42C1-4066-9D35-DB5326CD91F7}" destId="{31617775-6F09-4754-8400-428CBC35B974}" srcOrd="3" destOrd="0" parTransId="{1E80D461-FE2D-498C-A37E-F3A13F23B756}" sibTransId="{E1B7B671-54CA-4CA8-8309-7CFA8A112725}"/>
    <dgm:cxn modelId="{003DAEE8-0BA0-4CD1-ACC3-1CB32732075D}" srcId="{AE7479C9-42C1-4066-9D35-DB5326CD91F7}" destId="{95C6043E-48E7-4B88-81B2-B57CFCC6B62E}" srcOrd="1" destOrd="0" parTransId="{2B642D72-93B6-405C-9B7D-0B7FE47EC323}" sibTransId="{B6A007E7-4DD6-453F-B9BD-2204CF52AF08}"/>
    <dgm:cxn modelId="{0E6EFA7D-DD72-42D3-AB3F-766B341FE5EF}" type="presOf" srcId="{31617775-6F09-4754-8400-428CBC35B974}" destId="{51F472B7-C406-451D-98A3-FC8A664CA2F7}" srcOrd="0" destOrd="0" presId="urn:microsoft.com/office/officeart/2005/8/layout/matrix3"/>
    <dgm:cxn modelId="{12A6A13B-A3D0-4F8A-9FAA-CD107269C0FE}" type="presOf" srcId="{0BE570F0-E87F-403E-A163-9F28EB837F96}" destId="{718D5DEC-B9D1-41CE-AE8D-96C34E84CCD3}" srcOrd="0" destOrd="0" presId="urn:microsoft.com/office/officeart/2005/8/layout/matrix3"/>
    <dgm:cxn modelId="{0341F5C9-B525-4EE1-8A26-517851DDB082}" type="presParOf" srcId="{F48BFC33-A537-43DC-AF95-46EFBBE8C111}" destId="{9E85DCEA-1F07-4283-AC00-222AF47B2683}" srcOrd="0" destOrd="0" presId="urn:microsoft.com/office/officeart/2005/8/layout/matrix3"/>
    <dgm:cxn modelId="{5026564A-5509-4F17-BB7E-0A662F547B87}" type="presParOf" srcId="{F48BFC33-A537-43DC-AF95-46EFBBE8C111}" destId="{718D5DEC-B9D1-41CE-AE8D-96C34E84CCD3}" srcOrd="1" destOrd="0" presId="urn:microsoft.com/office/officeart/2005/8/layout/matrix3"/>
    <dgm:cxn modelId="{FED4141F-6A13-4B1D-8CD3-704F97495220}" type="presParOf" srcId="{F48BFC33-A537-43DC-AF95-46EFBBE8C111}" destId="{EB451BE3-17C6-43AC-92B1-E0764D265F1B}" srcOrd="2" destOrd="0" presId="urn:microsoft.com/office/officeart/2005/8/layout/matrix3"/>
    <dgm:cxn modelId="{4BF8B669-B6B9-45A4-874D-A39DD0F647FA}" type="presParOf" srcId="{F48BFC33-A537-43DC-AF95-46EFBBE8C111}" destId="{2A0A4D9B-992A-4BB4-8BD3-C2AEAFEE9530}" srcOrd="3" destOrd="0" presId="urn:microsoft.com/office/officeart/2005/8/layout/matrix3"/>
    <dgm:cxn modelId="{49F034D5-21A4-4475-B0E6-52F014776B14}" type="presParOf" srcId="{F48BFC33-A537-43DC-AF95-46EFBBE8C111}" destId="{51F472B7-C406-451D-98A3-FC8A664CA2F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E7479C9-42C1-4066-9D35-DB5326CD91F7}" type="doc">
      <dgm:prSet loTypeId="urn:microsoft.com/office/officeart/2005/8/layout/matrix3" loCatId="matrix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fr-BE"/>
        </a:p>
      </dgm:t>
    </dgm:pt>
    <dgm:pt modelId="{0BE570F0-E87F-403E-A163-9F28EB837F96}">
      <dgm:prSet phldrT="[Texte]"/>
      <dgm:spPr/>
      <dgm:t>
        <a:bodyPr/>
        <a:lstStyle/>
        <a:p>
          <a:r>
            <a:rPr lang="fr-BE" dirty="0" smtClean="0"/>
            <a:t>23</a:t>
          </a:r>
          <a:endParaRPr lang="fr-BE" dirty="0"/>
        </a:p>
      </dgm:t>
    </dgm:pt>
    <dgm:pt modelId="{FACB9098-F10A-49C6-AF85-E47C773B0ED5}" type="parTrans" cxnId="{CD3F982E-8AC2-40A5-9210-D124F913E0F6}">
      <dgm:prSet/>
      <dgm:spPr/>
      <dgm:t>
        <a:bodyPr/>
        <a:lstStyle/>
        <a:p>
          <a:endParaRPr lang="fr-BE"/>
        </a:p>
      </dgm:t>
    </dgm:pt>
    <dgm:pt modelId="{F29CBBCC-AAC0-4ADC-B601-0832E0904297}" type="sibTrans" cxnId="{CD3F982E-8AC2-40A5-9210-D124F913E0F6}">
      <dgm:prSet/>
      <dgm:spPr/>
      <dgm:t>
        <a:bodyPr/>
        <a:lstStyle/>
        <a:p>
          <a:endParaRPr lang="fr-BE"/>
        </a:p>
      </dgm:t>
    </dgm:pt>
    <dgm:pt modelId="{95C6043E-48E7-4B88-81B2-B57CFCC6B62E}">
      <dgm:prSet phldrT="[Texte]"/>
      <dgm:spPr/>
      <dgm:t>
        <a:bodyPr/>
        <a:lstStyle/>
        <a:p>
          <a:r>
            <a:rPr lang="fr-BE" dirty="0" smtClean="0"/>
            <a:t>5</a:t>
          </a:r>
        </a:p>
      </dgm:t>
    </dgm:pt>
    <dgm:pt modelId="{2B642D72-93B6-405C-9B7D-0B7FE47EC323}" type="parTrans" cxnId="{003DAEE8-0BA0-4CD1-ACC3-1CB32732075D}">
      <dgm:prSet/>
      <dgm:spPr/>
      <dgm:t>
        <a:bodyPr/>
        <a:lstStyle/>
        <a:p>
          <a:endParaRPr lang="fr-BE"/>
        </a:p>
      </dgm:t>
    </dgm:pt>
    <dgm:pt modelId="{B6A007E7-4DD6-453F-B9BD-2204CF52AF08}" type="sibTrans" cxnId="{003DAEE8-0BA0-4CD1-ACC3-1CB32732075D}">
      <dgm:prSet/>
      <dgm:spPr/>
      <dgm:t>
        <a:bodyPr/>
        <a:lstStyle/>
        <a:p>
          <a:endParaRPr lang="fr-BE"/>
        </a:p>
      </dgm:t>
    </dgm:pt>
    <dgm:pt modelId="{A555D6CC-84CD-4EB8-91DB-17EE508ABBE0}">
      <dgm:prSet phldrT="[Texte]"/>
      <dgm:spPr/>
      <dgm:t>
        <a:bodyPr/>
        <a:lstStyle/>
        <a:p>
          <a:r>
            <a:rPr lang="fr-BE" dirty="0" smtClean="0"/>
            <a:t>2</a:t>
          </a:r>
          <a:endParaRPr lang="fr-BE" dirty="0"/>
        </a:p>
      </dgm:t>
    </dgm:pt>
    <dgm:pt modelId="{C8808434-4F47-4280-BA15-EE7684BB193E}" type="parTrans" cxnId="{6AD0EC46-4D8B-4621-AEFB-D2A13B42347C}">
      <dgm:prSet/>
      <dgm:spPr/>
      <dgm:t>
        <a:bodyPr/>
        <a:lstStyle/>
        <a:p>
          <a:endParaRPr lang="fr-BE"/>
        </a:p>
      </dgm:t>
    </dgm:pt>
    <dgm:pt modelId="{4EA31315-E2F6-449E-AEC7-75DDEACEB8D6}" type="sibTrans" cxnId="{6AD0EC46-4D8B-4621-AEFB-D2A13B42347C}">
      <dgm:prSet/>
      <dgm:spPr/>
      <dgm:t>
        <a:bodyPr/>
        <a:lstStyle/>
        <a:p>
          <a:endParaRPr lang="fr-BE"/>
        </a:p>
      </dgm:t>
    </dgm:pt>
    <dgm:pt modelId="{31617775-6F09-4754-8400-428CBC35B974}">
      <dgm:prSet phldrT="[Texte]"/>
      <dgm:spPr/>
      <dgm:t>
        <a:bodyPr/>
        <a:lstStyle/>
        <a:p>
          <a:r>
            <a:rPr lang="fr-BE" dirty="0" smtClean="0"/>
            <a:t>31</a:t>
          </a:r>
          <a:endParaRPr lang="fr-BE" dirty="0"/>
        </a:p>
      </dgm:t>
    </dgm:pt>
    <dgm:pt modelId="{1E80D461-FE2D-498C-A37E-F3A13F23B756}" type="parTrans" cxnId="{09EABE1D-9AF1-4EB3-B295-732C938BB713}">
      <dgm:prSet/>
      <dgm:spPr/>
      <dgm:t>
        <a:bodyPr/>
        <a:lstStyle/>
        <a:p>
          <a:endParaRPr lang="fr-BE"/>
        </a:p>
      </dgm:t>
    </dgm:pt>
    <dgm:pt modelId="{E1B7B671-54CA-4CA8-8309-7CFA8A112725}" type="sibTrans" cxnId="{09EABE1D-9AF1-4EB3-B295-732C938BB713}">
      <dgm:prSet/>
      <dgm:spPr/>
      <dgm:t>
        <a:bodyPr/>
        <a:lstStyle/>
        <a:p>
          <a:endParaRPr lang="fr-BE"/>
        </a:p>
      </dgm:t>
    </dgm:pt>
    <dgm:pt modelId="{F48BFC33-A537-43DC-AF95-46EFBBE8C111}" type="pres">
      <dgm:prSet presAssocID="{AE7479C9-42C1-4066-9D35-DB5326CD91F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fr-BE"/>
        </a:p>
      </dgm:t>
    </dgm:pt>
    <dgm:pt modelId="{9E85DCEA-1F07-4283-AC00-222AF47B2683}" type="pres">
      <dgm:prSet presAssocID="{AE7479C9-42C1-4066-9D35-DB5326CD91F7}" presName="diamond" presStyleLbl="bgShp" presStyleIdx="0" presStyleCnt="1"/>
      <dgm:spPr/>
    </dgm:pt>
    <dgm:pt modelId="{718D5DEC-B9D1-41CE-AE8D-96C34E84CCD3}" type="pres">
      <dgm:prSet presAssocID="{AE7479C9-42C1-4066-9D35-DB5326CD91F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EB451BE3-17C6-43AC-92B1-E0764D265F1B}" type="pres">
      <dgm:prSet presAssocID="{AE7479C9-42C1-4066-9D35-DB5326CD91F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2A0A4D9B-992A-4BB4-8BD3-C2AEAFEE9530}" type="pres">
      <dgm:prSet presAssocID="{AE7479C9-42C1-4066-9D35-DB5326CD91F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51F472B7-C406-451D-98A3-FC8A664CA2F7}" type="pres">
      <dgm:prSet presAssocID="{AE7479C9-42C1-4066-9D35-DB5326CD91F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59CCE5EF-7EB7-4DC1-9A14-9A813BD6DCEF}" type="presOf" srcId="{0BE570F0-E87F-403E-A163-9F28EB837F96}" destId="{718D5DEC-B9D1-41CE-AE8D-96C34E84CCD3}" srcOrd="0" destOrd="0" presId="urn:microsoft.com/office/officeart/2005/8/layout/matrix3"/>
    <dgm:cxn modelId="{CD3F982E-8AC2-40A5-9210-D124F913E0F6}" srcId="{AE7479C9-42C1-4066-9D35-DB5326CD91F7}" destId="{0BE570F0-E87F-403E-A163-9F28EB837F96}" srcOrd="0" destOrd="0" parTransId="{FACB9098-F10A-49C6-AF85-E47C773B0ED5}" sibTransId="{F29CBBCC-AAC0-4ADC-B601-0832E0904297}"/>
    <dgm:cxn modelId="{6AD0EC46-4D8B-4621-AEFB-D2A13B42347C}" srcId="{AE7479C9-42C1-4066-9D35-DB5326CD91F7}" destId="{A555D6CC-84CD-4EB8-91DB-17EE508ABBE0}" srcOrd="2" destOrd="0" parTransId="{C8808434-4F47-4280-BA15-EE7684BB193E}" sibTransId="{4EA31315-E2F6-449E-AEC7-75DDEACEB8D6}"/>
    <dgm:cxn modelId="{A2C1513B-3901-45B9-B55D-B6BF2E2B6952}" type="presOf" srcId="{31617775-6F09-4754-8400-428CBC35B974}" destId="{51F472B7-C406-451D-98A3-FC8A664CA2F7}" srcOrd="0" destOrd="0" presId="urn:microsoft.com/office/officeart/2005/8/layout/matrix3"/>
    <dgm:cxn modelId="{09EABE1D-9AF1-4EB3-B295-732C938BB713}" srcId="{AE7479C9-42C1-4066-9D35-DB5326CD91F7}" destId="{31617775-6F09-4754-8400-428CBC35B974}" srcOrd="3" destOrd="0" parTransId="{1E80D461-FE2D-498C-A37E-F3A13F23B756}" sibTransId="{E1B7B671-54CA-4CA8-8309-7CFA8A112725}"/>
    <dgm:cxn modelId="{C14F2688-DDEA-4484-AD4D-D56D74B8F728}" type="presOf" srcId="{A555D6CC-84CD-4EB8-91DB-17EE508ABBE0}" destId="{2A0A4D9B-992A-4BB4-8BD3-C2AEAFEE9530}" srcOrd="0" destOrd="0" presId="urn:microsoft.com/office/officeart/2005/8/layout/matrix3"/>
    <dgm:cxn modelId="{5C6493AF-951B-4D06-A3BA-ABC8BAD7AE9C}" type="presOf" srcId="{95C6043E-48E7-4B88-81B2-B57CFCC6B62E}" destId="{EB451BE3-17C6-43AC-92B1-E0764D265F1B}" srcOrd="0" destOrd="0" presId="urn:microsoft.com/office/officeart/2005/8/layout/matrix3"/>
    <dgm:cxn modelId="{003DAEE8-0BA0-4CD1-ACC3-1CB32732075D}" srcId="{AE7479C9-42C1-4066-9D35-DB5326CD91F7}" destId="{95C6043E-48E7-4B88-81B2-B57CFCC6B62E}" srcOrd="1" destOrd="0" parTransId="{2B642D72-93B6-405C-9B7D-0B7FE47EC323}" sibTransId="{B6A007E7-4DD6-453F-B9BD-2204CF52AF08}"/>
    <dgm:cxn modelId="{7E523906-1546-4756-A648-84030EAA3449}" type="presOf" srcId="{AE7479C9-42C1-4066-9D35-DB5326CD91F7}" destId="{F48BFC33-A537-43DC-AF95-46EFBBE8C111}" srcOrd="0" destOrd="0" presId="urn:microsoft.com/office/officeart/2005/8/layout/matrix3"/>
    <dgm:cxn modelId="{30CE0284-BA3E-4233-B0B6-0047BFDD45AD}" type="presParOf" srcId="{F48BFC33-A537-43DC-AF95-46EFBBE8C111}" destId="{9E85DCEA-1F07-4283-AC00-222AF47B2683}" srcOrd="0" destOrd="0" presId="urn:microsoft.com/office/officeart/2005/8/layout/matrix3"/>
    <dgm:cxn modelId="{FDB7CDA7-7A71-4CDB-8247-A4707EDE5C26}" type="presParOf" srcId="{F48BFC33-A537-43DC-AF95-46EFBBE8C111}" destId="{718D5DEC-B9D1-41CE-AE8D-96C34E84CCD3}" srcOrd="1" destOrd="0" presId="urn:microsoft.com/office/officeart/2005/8/layout/matrix3"/>
    <dgm:cxn modelId="{4D3E8773-E726-400A-A17D-67DE6E81DBE3}" type="presParOf" srcId="{F48BFC33-A537-43DC-AF95-46EFBBE8C111}" destId="{EB451BE3-17C6-43AC-92B1-E0764D265F1B}" srcOrd="2" destOrd="0" presId="urn:microsoft.com/office/officeart/2005/8/layout/matrix3"/>
    <dgm:cxn modelId="{BA2FFA1E-2446-4A0D-8CB3-EBB925426C1B}" type="presParOf" srcId="{F48BFC33-A537-43DC-AF95-46EFBBE8C111}" destId="{2A0A4D9B-992A-4BB4-8BD3-C2AEAFEE9530}" srcOrd="3" destOrd="0" presId="urn:microsoft.com/office/officeart/2005/8/layout/matrix3"/>
    <dgm:cxn modelId="{D9C844AA-8051-4070-8543-A84E7189A33F}" type="presParOf" srcId="{F48BFC33-A537-43DC-AF95-46EFBBE8C111}" destId="{51F472B7-C406-451D-98A3-FC8A664CA2F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50B0391-79CD-4CD5-B62F-1A6D22368691}" type="doc">
      <dgm:prSet loTypeId="urn:microsoft.com/office/officeart/2005/8/layout/target3" loCatId="list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fr-BE"/>
        </a:p>
      </dgm:t>
    </dgm:pt>
    <dgm:pt modelId="{7F282DA6-46E5-4FCD-AFA3-E84B0B33D28A}">
      <dgm:prSet phldrT="[Texte]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fr-BE" dirty="0" err="1" smtClean="0"/>
            <a:t>Precision</a:t>
          </a:r>
          <a:r>
            <a:rPr lang="fr-BE" dirty="0" smtClean="0"/>
            <a:t> score</a:t>
          </a:r>
          <a:endParaRPr lang="fr-BE" dirty="0"/>
        </a:p>
      </dgm:t>
    </dgm:pt>
    <dgm:pt modelId="{48EFDB86-F290-4B1A-B2B8-766F59F6B5CE}" type="parTrans" cxnId="{0496D94F-71A8-4A9D-BE5A-BF71532E43C8}">
      <dgm:prSet/>
      <dgm:spPr/>
      <dgm:t>
        <a:bodyPr/>
        <a:lstStyle/>
        <a:p>
          <a:endParaRPr lang="fr-BE"/>
        </a:p>
      </dgm:t>
    </dgm:pt>
    <dgm:pt modelId="{86A73566-EE5E-42E6-87DE-165BCF1024B3}" type="sibTrans" cxnId="{0496D94F-71A8-4A9D-BE5A-BF71532E43C8}">
      <dgm:prSet/>
      <dgm:spPr/>
      <dgm:t>
        <a:bodyPr/>
        <a:lstStyle/>
        <a:p>
          <a:endParaRPr lang="fr-BE"/>
        </a:p>
      </dgm:t>
    </dgm:pt>
    <dgm:pt modelId="{4B819754-44CB-4E12-BC3C-79C5D0F044BD}">
      <dgm:prSet phldrT="[Texte]"/>
      <dgm:spPr/>
      <dgm:t>
        <a:bodyPr/>
        <a:lstStyle/>
        <a:p>
          <a:r>
            <a:rPr lang="fr-BE" dirty="0" smtClean="0"/>
            <a:t>88,23%</a:t>
          </a:r>
          <a:endParaRPr lang="fr-BE" dirty="0"/>
        </a:p>
      </dgm:t>
    </dgm:pt>
    <dgm:pt modelId="{0C0B3D18-0988-46B6-8C75-7F14D808A346}" type="parTrans" cxnId="{74F008AF-F93D-4387-9F4C-5E7C053533AF}">
      <dgm:prSet/>
      <dgm:spPr/>
      <dgm:t>
        <a:bodyPr/>
        <a:lstStyle/>
        <a:p>
          <a:endParaRPr lang="fr-BE"/>
        </a:p>
      </dgm:t>
    </dgm:pt>
    <dgm:pt modelId="{5281C498-1C7E-4554-9E33-8E7AC42B9598}" type="sibTrans" cxnId="{74F008AF-F93D-4387-9F4C-5E7C053533AF}">
      <dgm:prSet/>
      <dgm:spPr/>
      <dgm:t>
        <a:bodyPr/>
        <a:lstStyle/>
        <a:p>
          <a:endParaRPr lang="fr-BE"/>
        </a:p>
      </dgm:t>
    </dgm:pt>
    <dgm:pt modelId="{6080EAA2-1BC3-4A96-8744-B935906EC40A}">
      <dgm:prSet phldrT="[Texte]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fr-BE" dirty="0" err="1" smtClean="0"/>
            <a:t>Recall</a:t>
          </a:r>
          <a:endParaRPr lang="fr-BE" dirty="0"/>
        </a:p>
      </dgm:t>
    </dgm:pt>
    <dgm:pt modelId="{8F525CEA-E402-4B90-B94C-0AADC3098B0F}" type="parTrans" cxnId="{C9DE2024-C105-45EF-851E-11CB3F2F5523}">
      <dgm:prSet/>
      <dgm:spPr/>
      <dgm:t>
        <a:bodyPr/>
        <a:lstStyle/>
        <a:p>
          <a:endParaRPr lang="fr-BE"/>
        </a:p>
      </dgm:t>
    </dgm:pt>
    <dgm:pt modelId="{C2F7B101-B552-43F4-8417-2D7662C8A1F4}" type="sibTrans" cxnId="{C9DE2024-C105-45EF-851E-11CB3F2F5523}">
      <dgm:prSet/>
      <dgm:spPr/>
      <dgm:t>
        <a:bodyPr/>
        <a:lstStyle/>
        <a:p>
          <a:endParaRPr lang="fr-BE"/>
        </a:p>
      </dgm:t>
    </dgm:pt>
    <dgm:pt modelId="{F824B699-CC2C-4C16-A09F-E568EAE95914}">
      <dgm:prSet phldrT="[Texte]"/>
      <dgm:spPr/>
      <dgm:t>
        <a:bodyPr/>
        <a:lstStyle/>
        <a:p>
          <a:r>
            <a:rPr lang="fr-BE" dirty="0" smtClean="0"/>
            <a:t>90,90%</a:t>
          </a:r>
          <a:endParaRPr lang="fr-BE" dirty="0"/>
        </a:p>
      </dgm:t>
    </dgm:pt>
    <dgm:pt modelId="{1BA2D641-6717-492D-AFEB-CA41DF012CCE}" type="parTrans" cxnId="{49AFA858-8BAF-4CE9-AE14-5F73D03F2BA8}">
      <dgm:prSet/>
      <dgm:spPr/>
      <dgm:t>
        <a:bodyPr/>
        <a:lstStyle/>
        <a:p>
          <a:endParaRPr lang="fr-BE"/>
        </a:p>
      </dgm:t>
    </dgm:pt>
    <dgm:pt modelId="{576444E2-9D8A-44C5-B7E2-A986CB23BC0D}" type="sibTrans" cxnId="{49AFA858-8BAF-4CE9-AE14-5F73D03F2BA8}">
      <dgm:prSet/>
      <dgm:spPr/>
      <dgm:t>
        <a:bodyPr/>
        <a:lstStyle/>
        <a:p>
          <a:endParaRPr lang="fr-BE"/>
        </a:p>
      </dgm:t>
    </dgm:pt>
    <dgm:pt modelId="{88FD0E42-EACD-4A1A-8631-57D45CCBA9F5}">
      <dgm:prSet phldrT="[Texte]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fr-BE" dirty="0" smtClean="0"/>
            <a:t>F1</a:t>
          </a:r>
          <a:endParaRPr lang="fr-BE" dirty="0"/>
        </a:p>
      </dgm:t>
    </dgm:pt>
    <dgm:pt modelId="{45CD08AC-517A-4544-AF43-5B00669838BC}" type="parTrans" cxnId="{62F2488A-550B-4982-934E-10C5AF2DE188}">
      <dgm:prSet/>
      <dgm:spPr/>
      <dgm:t>
        <a:bodyPr/>
        <a:lstStyle/>
        <a:p>
          <a:endParaRPr lang="fr-BE"/>
        </a:p>
      </dgm:t>
    </dgm:pt>
    <dgm:pt modelId="{D1B1BCBD-6F03-4BB2-981F-24C93EF818BE}" type="sibTrans" cxnId="{62F2488A-550B-4982-934E-10C5AF2DE188}">
      <dgm:prSet/>
      <dgm:spPr/>
      <dgm:t>
        <a:bodyPr/>
        <a:lstStyle/>
        <a:p>
          <a:endParaRPr lang="fr-BE"/>
        </a:p>
      </dgm:t>
    </dgm:pt>
    <dgm:pt modelId="{D4A310B8-449C-42A7-BE21-11524FFD8AF0}">
      <dgm:prSet phldrT="[Texte]"/>
      <dgm:spPr/>
      <dgm:t>
        <a:bodyPr/>
        <a:lstStyle/>
        <a:p>
          <a:r>
            <a:rPr lang="fr-BE" dirty="0" smtClean="0"/>
            <a:t>89,55%</a:t>
          </a:r>
          <a:endParaRPr lang="fr-BE" dirty="0"/>
        </a:p>
      </dgm:t>
    </dgm:pt>
    <dgm:pt modelId="{23E84D01-A191-48D8-BB47-52FFB95EFAA2}" type="parTrans" cxnId="{B855DD6D-A545-49EA-810F-F5A347386D83}">
      <dgm:prSet/>
      <dgm:spPr/>
      <dgm:t>
        <a:bodyPr/>
        <a:lstStyle/>
        <a:p>
          <a:endParaRPr lang="fr-BE"/>
        </a:p>
      </dgm:t>
    </dgm:pt>
    <dgm:pt modelId="{A4168942-7801-4B8A-9708-04D92D80A1DE}" type="sibTrans" cxnId="{B855DD6D-A545-49EA-810F-F5A347386D83}">
      <dgm:prSet/>
      <dgm:spPr/>
      <dgm:t>
        <a:bodyPr/>
        <a:lstStyle/>
        <a:p>
          <a:endParaRPr lang="fr-BE"/>
        </a:p>
      </dgm:t>
    </dgm:pt>
    <dgm:pt modelId="{EF14E50E-70EA-4B7B-BA83-3A5679F0ACB3}" type="pres">
      <dgm:prSet presAssocID="{050B0391-79CD-4CD5-B62F-1A6D22368691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fr-BE"/>
        </a:p>
      </dgm:t>
    </dgm:pt>
    <dgm:pt modelId="{11EC02D9-7475-4B58-8551-DAA6FC642F91}" type="pres">
      <dgm:prSet presAssocID="{7F282DA6-46E5-4FCD-AFA3-E84B0B33D28A}" presName="circle1" presStyleLbl="node1" presStyleIdx="0" presStyleCnt="3"/>
      <dgm:spPr/>
    </dgm:pt>
    <dgm:pt modelId="{24F247DD-8AF2-485A-AE52-5049FA722FD1}" type="pres">
      <dgm:prSet presAssocID="{7F282DA6-46E5-4FCD-AFA3-E84B0B33D28A}" presName="space" presStyleCnt="0"/>
      <dgm:spPr/>
    </dgm:pt>
    <dgm:pt modelId="{3372D5F6-D706-4AB8-9252-93C2B6E5C12A}" type="pres">
      <dgm:prSet presAssocID="{7F282DA6-46E5-4FCD-AFA3-E84B0B33D28A}" presName="rect1" presStyleLbl="alignAcc1" presStyleIdx="0" presStyleCnt="3"/>
      <dgm:spPr/>
      <dgm:t>
        <a:bodyPr/>
        <a:lstStyle/>
        <a:p>
          <a:endParaRPr lang="fr-BE"/>
        </a:p>
      </dgm:t>
    </dgm:pt>
    <dgm:pt modelId="{805B6FB8-1575-403F-A0C5-0259608478BF}" type="pres">
      <dgm:prSet presAssocID="{6080EAA2-1BC3-4A96-8744-B935906EC40A}" presName="vertSpace2" presStyleLbl="node1" presStyleIdx="0" presStyleCnt="3"/>
      <dgm:spPr/>
    </dgm:pt>
    <dgm:pt modelId="{2B02C5F4-71F2-4048-8196-4E23C3B5CA34}" type="pres">
      <dgm:prSet presAssocID="{6080EAA2-1BC3-4A96-8744-B935906EC40A}" presName="circle2" presStyleLbl="node1" presStyleIdx="1" presStyleCnt="3"/>
      <dgm:spPr/>
    </dgm:pt>
    <dgm:pt modelId="{8FA6514D-C908-4503-8CA6-EBCABDBC46B8}" type="pres">
      <dgm:prSet presAssocID="{6080EAA2-1BC3-4A96-8744-B935906EC40A}" presName="rect2" presStyleLbl="alignAcc1" presStyleIdx="1" presStyleCnt="3"/>
      <dgm:spPr/>
      <dgm:t>
        <a:bodyPr/>
        <a:lstStyle/>
        <a:p>
          <a:endParaRPr lang="fr-BE"/>
        </a:p>
      </dgm:t>
    </dgm:pt>
    <dgm:pt modelId="{BC0E9E7A-5B86-42B9-A110-C8928C55B79D}" type="pres">
      <dgm:prSet presAssocID="{88FD0E42-EACD-4A1A-8631-57D45CCBA9F5}" presName="vertSpace3" presStyleLbl="node1" presStyleIdx="1" presStyleCnt="3"/>
      <dgm:spPr/>
    </dgm:pt>
    <dgm:pt modelId="{6374280F-4617-4DBB-A474-60FCF15A6C2F}" type="pres">
      <dgm:prSet presAssocID="{88FD0E42-EACD-4A1A-8631-57D45CCBA9F5}" presName="circle3" presStyleLbl="node1" presStyleIdx="2" presStyleCnt="3"/>
      <dgm:spPr/>
    </dgm:pt>
    <dgm:pt modelId="{55196637-BE34-46D9-B1FA-A17C713F108A}" type="pres">
      <dgm:prSet presAssocID="{88FD0E42-EACD-4A1A-8631-57D45CCBA9F5}" presName="rect3" presStyleLbl="alignAcc1" presStyleIdx="2" presStyleCnt="3"/>
      <dgm:spPr/>
      <dgm:t>
        <a:bodyPr/>
        <a:lstStyle/>
        <a:p>
          <a:endParaRPr lang="fr-BE"/>
        </a:p>
      </dgm:t>
    </dgm:pt>
    <dgm:pt modelId="{A07769E6-D9FE-4788-9CAD-CB5F370BD9C2}" type="pres">
      <dgm:prSet presAssocID="{7F282DA6-46E5-4FCD-AFA3-E84B0B33D28A}" presName="rect1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286875DE-D996-45D1-92E5-6D6DF1242270}" type="pres">
      <dgm:prSet presAssocID="{7F282DA6-46E5-4FCD-AFA3-E84B0B33D28A}" presName="rect1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58720C95-C44B-4DDF-A43D-3766A94A4188}" type="pres">
      <dgm:prSet presAssocID="{6080EAA2-1BC3-4A96-8744-B935906EC40A}" presName="rect2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2B7072DC-ACCD-478B-B1ED-DC5676C388F2}" type="pres">
      <dgm:prSet presAssocID="{6080EAA2-1BC3-4A96-8744-B935906EC40A}" presName="rect2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D7F5082E-65C2-4185-A1FF-028F3C3A0161}" type="pres">
      <dgm:prSet presAssocID="{88FD0E42-EACD-4A1A-8631-57D45CCBA9F5}" presName="rect3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33D58710-9822-4ACE-B7B1-F3E30011F968}" type="pres">
      <dgm:prSet presAssocID="{88FD0E42-EACD-4A1A-8631-57D45CCBA9F5}" presName="rect3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7D75A1D1-D5B2-4EBE-BD82-64FED5A55E51}" type="presOf" srcId="{050B0391-79CD-4CD5-B62F-1A6D22368691}" destId="{EF14E50E-70EA-4B7B-BA83-3A5679F0ACB3}" srcOrd="0" destOrd="0" presId="urn:microsoft.com/office/officeart/2005/8/layout/target3"/>
    <dgm:cxn modelId="{C01B71C1-A3E3-4EA4-A21B-0FD5DBC97FF1}" type="presOf" srcId="{F824B699-CC2C-4C16-A09F-E568EAE95914}" destId="{2B7072DC-ACCD-478B-B1ED-DC5676C388F2}" srcOrd="0" destOrd="0" presId="urn:microsoft.com/office/officeart/2005/8/layout/target3"/>
    <dgm:cxn modelId="{AEFE3663-B250-4780-B2CC-7BC0566EABFF}" type="presOf" srcId="{4B819754-44CB-4E12-BC3C-79C5D0F044BD}" destId="{286875DE-D996-45D1-92E5-6D6DF1242270}" srcOrd="0" destOrd="0" presId="urn:microsoft.com/office/officeart/2005/8/layout/target3"/>
    <dgm:cxn modelId="{033E3ECC-7979-4206-AA0C-9772A3E03257}" type="presOf" srcId="{6080EAA2-1BC3-4A96-8744-B935906EC40A}" destId="{8FA6514D-C908-4503-8CA6-EBCABDBC46B8}" srcOrd="0" destOrd="0" presId="urn:microsoft.com/office/officeart/2005/8/layout/target3"/>
    <dgm:cxn modelId="{62F2488A-550B-4982-934E-10C5AF2DE188}" srcId="{050B0391-79CD-4CD5-B62F-1A6D22368691}" destId="{88FD0E42-EACD-4A1A-8631-57D45CCBA9F5}" srcOrd="2" destOrd="0" parTransId="{45CD08AC-517A-4544-AF43-5B00669838BC}" sibTransId="{D1B1BCBD-6F03-4BB2-981F-24C93EF818BE}"/>
    <dgm:cxn modelId="{68152CA2-08C9-43CA-BC62-0E5FEC54AF48}" type="presOf" srcId="{88FD0E42-EACD-4A1A-8631-57D45CCBA9F5}" destId="{55196637-BE34-46D9-B1FA-A17C713F108A}" srcOrd="0" destOrd="0" presId="urn:microsoft.com/office/officeart/2005/8/layout/target3"/>
    <dgm:cxn modelId="{E3015A20-43DC-4ED7-A72D-52CE44BF1965}" type="presOf" srcId="{D4A310B8-449C-42A7-BE21-11524FFD8AF0}" destId="{33D58710-9822-4ACE-B7B1-F3E30011F968}" srcOrd="0" destOrd="0" presId="urn:microsoft.com/office/officeart/2005/8/layout/target3"/>
    <dgm:cxn modelId="{74F008AF-F93D-4387-9F4C-5E7C053533AF}" srcId="{7F282DA6-46E5-4FCD-AFA3-E84B0B33D28A}" destId="{4B819754-44CB-4E12-BC3C-79C5D0F044BD}" srcOrd="0" destOrd="0" parTransId="{0C0B3D18-0988-46B6-8C75-7F14D808A346}" sibTransId="{5281C498-1C7E-4554-9E33-8E7AC42B9598}"/>
    <dgm:cxn modelId="{0B1A80DA-1C89-4BF1-A38E-7B271E5A9078}" type="presOf" srcId="{7F282DA6-46E5-4FCD-AFA3-E84B0B33D28A}" destId="{3372D5F6-D706-4AB8-9252-93C2B6E5C12A}" srcOrd="0" destOrd="0" presId="urn:microsoft.com/office/officeart/2005/8/layout/target3"/>
    <dgm:cxn modelId="{CC60B2A4-1F90-4B0E-8716-AB807CA47E7E}" type="presOf" srcId="{88FD0E42-EACD-4A1A-8631-57D45CCBA9F5}" destId="{D7F5082E-65C2-4185-A1FF-028F3C3A0161}" srcOrd="1" destOrd="0" presId="urn:microsoft.com/office/officeart/2005/8/layout/target3"/>
    <dgm:cxn modelId="{C9DE2024-C105-45EF-851E-11CB3F2F5523}" srcId="{050B0391-79CD-4CD5-B62F-1A6D22368691}" destId="{6080EAA2-1BC3-4A96-8744-B935906EC40A}" srcOrd="1" destOrd="0" parTransId="{8F525CEA-E402-4B90-B94C-0AADC3098B0F}" sibTransId="{C2F7B101-B552-43F4-8417-2D7662C8A1F4}"/>
    <dgm:cxn modelId="{807E3C4A-56E3-4D8A-ADF7-CA7ED7EC9719}" type="presOf" srcId="{7F282DA6-46E5-4FCD-AFA3-E84B0B33D28A}" destId="{A07769E6-D9FE-4788-9CAD-CB5F370BD9C2}" srcOrd="1" destOrd="0" presId="urn:microsoft.com/office/officeart/2005/8/layout/target3"/>
    <dgm:cxn modelId="{07CA0CD6-9C0B-433F-A5FC-7FDB867F254E}" type="presOf" srcId="{6080EAA2-1BC3-4A96-8744-B935906EC40A}" destId="{58720C95-C44B-4DDF-A43D-3766A94A4188}" srcOrd="1" destOrd="0" presId="urn:microsoft.com/office/officeart/2005/8/layout/target3"/>
    <dgm:cxn modelId="{49AFA858-8BAF-4CE9-AE14-5F73D03F2BA8}" srcId="{6080EAA2-1BC3-4A96-8744-B935906EC40A}" destId="{F824B699-CC2C-4C16-A09F-E568EAE95914}" srcOrd="0" destOrd="0" parTransId="{1BA2D641-6717-492D-AFEB-CA41DF012CCE}" sibTransId="{576444E2-9D8A-44C5-B7E2-A986CB23BC0D}"/>
    <dgm:cxn modelId="{B855DD6D-A545-49EA-810F-F5A347386D83}" srcId="{88FD0E42-EACD-4A1A-8631-57D45CCBA9F5}" destId="{D4A310B8-449C-42A7-BE21-11524FFD8AF0}" srcOrd="0" destOrd="0" parTransId="{23E84D01-A191-48D8-BB47-52FFB95EFAA2}" sibTransId="{A4168942-7801-4B8A-9708-04D92D80A1DE}"/>
    <dgm:cxn modelId="{0496D94F-71A8-4A9D-BE5A-BF71532E43C8}" srcId="{050B0391-79CD-4CD5-B62F-1A6D22368691}" destId="{7F282DA6-46E5-4FCD-AFA3-E84B0B33D28A}" srcOrd="0" destOrd="0" parTransId="{48EFDB86-F290-4B1A-B2B8-766F59F6B5CE}" sibTransId="{86A73566-EE5E-42E6-87DE-165BCF1024B3}"/>
    <dgm:cxn modelId="{00DA92C5-E98F-4064-BAC0-522A23B6EADF}" type="presParOf" srcId="{EF14E50E-70EA-4B7B-BA83-3A5679F0ACB3}" destId="{11EC02D9-7475-4B58-8551-DAA6FC642F91}" srcOrd="0" destOrd="0" presId="urn:microsoft.com/office/officeart/2005/8/layout/target3"/>
    <dgm:cxn modelId="{9F3EE1A7-AE55-4BBC-A596-EC8D0C0AA205}" type="presParOf" srcId="{EF14E50E-70EA-4B7B-BA83-3A5679F0ACB3}" destId="{24F247DD-8AF2-485A-AE52-5049FA722FD1}" srcOrd="1" destOrd="0" presId="urn:microsoft.com/office/officeart/2005/8/layout/target3"/>
    <dgm:cxn modelId="{21E2E3EC-981C-49A1-AE72-841FB5C46792}" type="presParOf" srcId="{EF14E50E-70EA-4B7B-BA83-3A5679F0ACB3}" destId="{3372D5F6-D706-4AB8-9252-93C2B6E5C12A}" srcOrd="2" destOrd="0" presId="urn:microsoft.com/office/officeart/2005/8/layout/target3"/>
    <dgm:cxn modelId="{7CEC073C-39AB-4BE3-8274-66B9EE768613}" type="presParOf" srcId="{EF14E50E-70EA-4B7B-BA83-3A5679F0ACB3}" destId="{805B6FB8-1575-403F-A0C5-0259608478BF}" srcOrd="3" destOrd="0" presId="urn:microsoft.com/office/officeart/2005/8/layout/target3"/>
    <dgm:cxn modelId="{9F0EFAF8-1B6C-40A7-9EE0-BF580290688D}" type="presParOf" srcId="{EF14E50E-70EA-4B7B-BA83-3A5679F0ACB3}" destId="{2B02C5F4-71F2-4048-8196-4E23C3B5CA34}" srcOrd="4" destOrd="0" presId="urn:microsoft.com/office/officeart/2005/8/layout/target3"/>
    <dgm:cxn modelId="{1B93F3D2-AB0C-4021-8D9B-BB556737DD00}" type="presParOf" srcId="{EF14E50E-70EA-4B7B-BA83-3A5679F0ACB3}" destId="{8FA6514D-C908-4503-8CA6-EBCABDBC46B8}" srcOrd="5" destOrd="0" presId="urn:microsoft.com/office/officeart/2005/8/layout/target3"/>
    <dgm:cxn modelId="{32A68DF5-0435-4686-B352-ED70D0D514FD}" type="presParOf" srcId="{EF14E50E-70EA-4B7B-BA83-3A5679F0ACB3}" destId="{BC0E9E7A-5B86-42B9-A110-C8928C55B79D}" srcOrd="6" destOrd="0" presId="urn:microsoft.com/office/officeart/2005/8/layout/target3"/>
    <dgm:cxn modelId="{DA437E68-EDF1-480F-9794-E612F486BD1F}" type="presParOf" srcId="{EF14E50E-70EA-4B7B-BA83-3A5679F0ACB3}" destId="{6374280F-4617-4DBB-A474-60FCF15A6C2F}" srcOrd="7" destOrd="0" presId="urn:microsoft.com/office/officeart/2005/8/layout/target3"/>
    <dgm:cxn modelId="{B7E799DD-3AEC-4243-A180-9CD5EC32CBE3}" type="presParOf" srcId="{EF14E50E-70EA-4B7B-BA83-3A5679F0ACB3}" destId="{55196637-BE34-46D9-B1FA-A17C713F108A}" srcOrd="8" destOrd="0" presId="urn:microsoft.com/office/officeart/2005/8/layout/target3"/>
    <dgm:cxn modelId="{3948E0D5-6440-477A-9D4A-96324868897A}" type="presParOf" srcId="{EF14E50E-70EA-4B7B-BA83-3A5679F0ACB3}" destId="{A07769E6-D9FE-4788-9CAD-CB5F370BD9C2}" srcOrd="9" destOrd="0" presId="urn:microsoft.com/office/officeart/2005/8/layout/target3"/>
    <dgm:cxn modelId="{AB1C658C-7901-4E26-B206-C4099B9F56EC}" type="presParOf" srcId="{EF14E50E-70EA-4B7B-BA83-3A5679F0ACB3}" destId="{286875DE-D996-45D1-92E5-6D6DF1242270}" srcOrd="10" destOrd="0" presId="urn:microsoft.com/office/officeart/2005/8/layout/target3"/>
    <dgm:cxn modelId="{D1527F1F-5050-47B5-B881-D471B63D44EA}" type="presParOf" srcId="{EF14E50E-70EA-4B7B-BA83-3A5679F0ACB3}" destId="{58720C95-C44B-4DDF-A43D-3766A94A4188}" srcOrd="11" destOrd="0" presId="urn:microsoft.com/office/officeart/2005/8/layout/target3"/>
    <dgm:cxn modelId="{83C6E1B0-A41A-4165-9FE9-46C8A0D4DE42}" type="presParOf" srcId="{EF14E50E-70EA-4B7B-BA83-3A5679F0ACB3}" destId="{2B7072DC-ACCD-478B-B1ED-DC5676C388F2}" srcOrd="12" destOrd="0" presId="urn:microsoft.com/office/officeart/2005/8/layout/target3"/>
    <dgm:cxn modelId="{395F4061-F831-4A00-8C55-2335F4375362}" type="presParOf" srcId="{EF14E50E-70EA-4B7B-BA83-3A5679F0ACB3}" destId="{D7F5082E-65C2-4185-A1FF-028F3C3A0161}" srcOrd="13" destOrd="0" presId="urn:microsoft.com/office/officeart/2005/8/layout/target3"/>
    <dgm:cxn modelId="{B7F2A23A-4490-4B44-93FC-60507C3CE0C5}" type="presParOf" srcId="{EF14E50E-70EA-4B7B-BA83-3A5679F0ACB3}" destId="{33D58710-9822-4ACE-B7B1-F3E30011F968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50B0391-79CD-4CD5-B62F-1A6D22368691}" type="doc">
      <dgm:prSet loTypeId="urn:microsoft.com/office/officeart/2005/8/layout/target3" loCatId="list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fr-BE"/>
        </a:p>
      </dgm:t>
    </dgm:pt>
    <dgm:pt modelId="{7F282DA6-46E5-4FCD-AFA3-E84B0B33D28A}">
      <dgm:prSet phldrT="[Texte]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fr-BE" dirty="0" err="1" smtClean="0"/>
            <a:t>Precision</a:t>
          </a:r>
          <a:r>
            <a:rPr lang="fr-BE" dirty="0" smtClean="0"/>
            <a:t> score</a:t>
          </a:r>
          <a:endParaRPr lang="fr-BE" dirty="0"/>
        </a:p>
      </dgm:t>
    </dgm:pt>
    <dgm:pt modelId="{48EFDB86-F290-4B1A-B2B8-766F59F6B5CE}" type="parTrans" cxnId="{0496D94F-71A8-4A9D-BE5A-BF71532E43C8}">
      <dgm:prSet/>
      <dgm:spPr/>
      <dgm:t>
        <a:bodyPr/>
        <a:lstStyle/>
        <a:p>
          <a:endParaRPr lang="fr-BE"/>
        </a:p>
      </dgm:t>
    </dgm:pt>
    <dgm:pt modelId="{86A73566-EE5E-42E6-87DE-165BCF1024B3}" type="sibTrans" cxnId="{0496D94F-71A8-4A9D-BE5A-BF71532E43C8}">
      <dgm:prSet/>
      <dgm:spPr/>
      <dgm:t>
        <a:bodyPr/>
        <a:lstStyle/>
        <a:p>
          <a:endParaRPr lang="fr-BE"/>
        </a:p>
      </dgm:t>
    </dgm:pt>
    <dgm:pt modelId="{4B819754-44CB-4E12-BC3C-79C5D0F044BD}">
      <dgm:prSet phldrT="[Texte]"/>
      <dgm:spPr/>
      <dgm:t>
        <a:bodyPr/>
        <a:lstStyle/>
        <a:p>
          <a:r>
            <a:rPr lang="fr-BE" dirty="0" smtClean="0"/>
            <a:t>86,11%</a:t>
          </a:r>
          <a:endParaRPr lang="fr-BE" dirty="0"/>
        </a:p>
      </dgm:t>
    </dgm:pt>
    <dgm:pt modelId="{0C0B3D18-0988-46B6-8C75-7F14D808A346}" type="parTrans" cxnId="{74F008AF-F93D-4387-9F4C-5E7C053533AF}">
      <dgm:prSet/>
      <dgm:spPr/>
      <dgm:t>
        <a:bodyPr/>
        <a:lstStyle/>
        <a:p>
          <a:endParaRPr lang="fr-BE"/>
        </a:p>
      </dgm:t>
    </dgm:pt>
    <dgm:pt modelId="{5281C498-1C7E-4554-9E33-8E7AC42B9598}" type="sibTrans" cxnId="{74F008AF-F93D-4387-9F4C-5E7C053533AF}">
      <dgm:prSet/>
      <dgm:spPr/>
      <dgm:t>
        <a:bodyPr/>
        <a:lstStyle/>
        <a:p>
          <a:endParaRPr lang="fr-BE"/>
        </a:p>
      </dgm:t>
    </dgm:pt>
    <dgm:pt modelId="{6080EAA2-1BC3-4A96-8744-B935906EC40A}">
      <dgm:prSet phldrT="[Texte]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fr-BE" dirty="0" err="1" smtClean="0"/>
            <a:t>Recall</a:t>
          </a:r>
          <a:endParaRPr lang="fr-BE" dirty="0"/>
        </a:p>
      </dgm:t>
    </dgm:pt>
    <dgm:pt modelId="{8F525CEA-E402-4B90-B94C-0AADC3098B0F}" type="parTrans" cxnId="{C9DE2024-C105-45EF-851E-11CB3F2F5523}">
      <dgm:prSet/>
      <dgm:spPr/>
      <dgm:t>
        <a:bodyPr/>
        <a:lstStyle/>
        <a:p>
          <a:endParaRPr lang="fr-BE"/>
        </a:p>
      </dgm:t>
    </dgm:pt>
    <dgm:pt modelId="{C2F7B101-B552-43F4-8417-2D7662C8A1F4}" type="sibTrans" cxnId="{C9DE2024-C105-45EF-851E-11CB3F2F5523}">
      <dgm:prSet/>
      <dgm:spPr/>
      <dgm:t>
        <a:bodyPr/>
        <a:lstStyle/>
        <a:p>
          <a:endParaRPr lang="fr-BE"/>
        </a:p>
      </dgm:t>
    </dgm:pt>
    <dgm:pt modelId="{F824B699-CC2C-4C16-A09F-E568EAE95914}">
      <dgm:prSet phldrT="[Texte]"/>
      <dgm:spPr/>
      <dgm:t>
        <a:bodyPr/>
        <a:lstStyle/>
        <a:p>
          <a:r>
            <a:rPr lang="fr-BE" dirty="0" smtClean="0"/>
            <a:t>93,93%</a:t>
          </a:r>
          <a:endParaRPr lang="fr-BE" dirty="0"/>
        </a:p>
      </dgm:t>
    </dgm:pt>
    <dgm:pt modelId="{1BA2D641-6717-492D-AFEB-CA41DF012CCE}" type="parTrans" cxnId="{49AFA858-8BAF-4CE9-AE14-5F73D03F2BA8}">
      <dgm:prSet/>
      <dgm:spPr/>
      <dgm:t>
        <a:bodyPr/>
        <a:lstStyle/>
        <a:p>
          <a:endParaRPr lang="fr-BE"/>
        </a:p>
      </dgm:t>
    </dgm:pt>
    <dgm:pt modelId="{576444E2-9D8A-44C5-B7E2-A986CB23BC0D}" type="sibTrans" cxnId="{49AFA858-8BAF-4CE9-AE14-5F73D03F2BA8}">
      <dgm:prSet/>
      <dgm:spPr/>
      <dgm:t>
        <a:bodyPr/>
        <a:lstStyle/>
        <a:p>
          <a:endParaRPr lang="fr-BE"/>
        </a:p>
      </dgm:t>
    </dgm:pt>
    <dgm:pt modelId="{88FD0E42-EACD-4A1A-8631-57D45CCBA9F5}">
      <dgm:prSet phldrT="[Texte]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fr-BE" dirty="0" smtClean="0"/>
            <a:t>F1</a:t>
          </a:r>
          <a:endParaRPr lang="fr-BE" dirty="0"/>
        </a:p>
      </dgm:t>
    </dgm:pt>
    <dgm:pt modelId="{45CD08AC-517A-4544-AF43-5B00669838BC}" type="parTrans" cxnId="{62F2488A-550B-4982-934E-10C5AF2DE188}">
      <dgm:prSet/>
      <dgm:spPr/>
      <dgm:t>
        <a:bodyPr/>
        <a:lstStyle/>
        <a:p>
          <a:endParaRPr lang="fr-BE"/>
        </a:p>
      </dgm:t>
    </dgm:pt>
    <dgm:pt modelId="{D1B1BCBD-6F03-4BB2-981F-24C93EF818BE}" type="sibTrans" cxnId="{62F2488A-550B-4982-934E-10C5AF2DE188}">
      <dgm:prSet/>
      <dgm:spPr/>
      <dgm:t>
        <a:bodyPr/>
        <a:lstStyle/>
        <a:p>
          <a:endParaRPr lang="fr-BE"/>
        </a:p>
      </dgm:t>
    </dgm:pt>
    <dgm:pt modelId="{D4A310B8-449C-42A7-BE21-11524FFD8AF0}">
      <dgm:prSet phldrT="[Texte]"/>
      <dgm:spPr/>
      <dgm:t>
        <a:bodyPr/>
        <a:lstStyle/>
        <a:p>
          <a:r>
            <a:rPr lang="fr-BE" dirty="0" smtClean="0"/>
            <a:t>89,85%</a:t>
          </a:r>
          <a:endParaRPr lang="fr-BE" dirty="0"/>
        </a:p>
      </dgm:t>
    </dgm:pt>
    <dgm:pt modelId="{23E84D01-A191-48D8-BB47-52FFB95EFAA2}" type="parTrans" cxnId="{B855DD6D-A545-49EA-810F-F5A347386D83}">
      <dgm:prSet/>
      <dgm:spPr/>
      <dgm:t>
        <a:bodyPr/>
        <a:lstStyle/>
        <a:p>
          <a:endParaRPr lang="fr-BE"/>
        </a:p>
      </dgm:t>
    </dgm:pt>
    <dgm:pt modelId="{A4168942-7801-4B8A-9708-04D92D80A1DE}" type="sibTrans" cxnId="{B855DD6D-A545-49EA-810F-F5A347386D83}">
      <dgm:prSet/>
      <dgm:spPr/>
      <dgm:t>
        <a:bodyPr/>
        <a:lstStyle/>
        <a:p>
          <a:endParaRPr lang="fr-BE"/>
        </a:p>
      </dgm:t>
    </dgm:pt>
    <dgm:pt modelId="{EF14E50E-70EA-4B7B-BA83-3A5679F0ACB3}" type="pres">
      <dgm:prSet presAssocID="{050B0391-79CD-4CD5-B62F-1A6D22368691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fr-BE"/>
        </a:p>
      </dgm:t>
    </dgm:pt>
    <dgm:pt modelId="{11EC02D9-7475-4B58-8551-DAA6FC642F91}" type="pres">
      <dgm:prSet presAssocID="{7F282DA6-46E5-4FCD-AFA3-E84B0B33D28A}" presName="circle1" presStyleLbl="node1" presStyleIdx="0" presStyleCnt="3"/>
      <dgm:spPr/>
    </dgm:pt>
    <dgm:pt modelId="{24F247DD-8AF2-485A-AE52-5049FA722FD1}" type="pres">
      <dgm:prSet presAssocID="{7F282DA6-46E5-4FCD-AFA3-E84B0B33D28A}" presName="space" presStyleCnt="0"/>
      <dgm:spPr/>
    </dgm:pt>
    <dgm:pt modelId="{3372D5F6-D706-4AB8-9252-93C2B6E5C12A}" type="pres">
      <dgm:prSet presAssocID="{7F282DA6-46E5-4FCD-AFA3-E84B0B33D28A}" presName="rect1" presStyleLbl="alignAcc1" presStyleIdx="0" presStyleCnt="3"/>
      <dgm:spPr/>
      <dgm:t>
        <a:bodyPr/>
        <a:lstStyle/>
        <a:p>
          <a:endParaRPr lang="fr-BE"/>
        </a:p>
      </dgm:t>
    </dgm:pt>
    <dgm:pt modelId="{805B6FB8-1575-403F-A0C5-0259608478BF}" type="pres">
      <dgm:prSet presAssocID="{6080EAA2-1BC3-4A96-8744-B935906EC40A}" presName="vertSpace2" presStyleLbl="node1" presStyleIdx="0" presStyleCnt="3"/>
      <dgm:spPr/>
    </dgm:pt>
    <dgm:pt modelId="{2B02C5F4-71F2-4048-8196-4E23C3B5CA34}" type="pres">
      <dgm:prSet presAssocID="{6080EAA2-1BC3-4A96-8744-B935906EC40A}" presName="circle2" presStyleLbl="node1" presStyleIdx="1" presStyleCnt="3"/>
      <dgm:spPr/>
    </dgm:pt>
    <dgm:pt modelId="{8FA6514D-C908-4503-8CA6-EBCABDBC46B8}" type="pres">
      <dgm:prSet presAssocID="{6080EAA2-1BC3-4A96-8744-B935906EC40A}" presName="rect2" presStyleLbl="alignAcc1" presStyleIdx="1" presStyleCnt="3"/>
      <dgm:spPr/>
      <dgm:t>
        <a:bodyPr/>
        <a:lstStyle/>
        <a:p>
          <a:endParaRPr lang="fr-BE"/>
        </a:p>
      </dgm:t>
    </dgm:pt>
    <dgm:pt modelId="{BC0E9E7A-5B86-42B9-A110-C8928C55B79D}" type="pres">
      <dgm:prSet presAssocID="{88FD0E42-EACD-4A1A-8631-57D45CCBA9F5}" presName="vertSpace3" presStyleLbl="node1" presStyleIdx="1" presStyleCnt="3"/>
      <dgm:spPr/>
    </dgm:pt>
    <dgm:pt modelId="{6374280F-4617-4DBB-A474-60FCF15A6C2F}" type="pres">
      <dgm:prSet presAssocID="{88FD0E42-EACD-4A1A-8631-57D45CCBA9F5}" presName="circle3" presStyleLbl="node1" presStyleIdx="2" presStyleCnt="3"/>
      <dgm:spPr/>
    </dgm:pt>
    <dgm:pt modelId="{55196637-BE34-46D9-B1FA-A17C713F108A}" type="pres">
      <dgm:prSet presAssocID="{88FD0E42-EACD-4A1A-8631-57D45CCBA9F5}" presName="rect3" presStyleLbl="alignAcc1" presStyleIdx="2" presStyleCnt="3"/>
      <dgm:spPr/>
      <dgm:t>
        <a:bodyPr/>
        <a:lstStyle/>
        <a:p>
          <a:endParaRPr lang="fr-BE"/>
        </a:p>
      </dgm:t>
    </dgm:pt>
    <dgm:pt modelId="{A07769E6-D9FE-4788-9CAD-CB5F370BD9C2}" type="pres">
      <dgm:prSet presAssocID="{7F282DA6-46E5-4FCD-AFA3-E84B0B33D28A}" presName="rect1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286875DE-D996-45D1-92E5-6D6DF1242270}" type="pres">
      <dgm:prSet presAssocID="{7F282DA6-46E5-4FCD-AFA3-E84B0B33D28A}" presName="rect1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58720C95-C44B-4DDF-A43D-3766A94A4188}" type="pres">
      <dgm:prSet presAssocID="{6080EAA2-1BC3-4A96-8744-B935906EC40A}" presName="rect2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2B7072DC-ACCD-478B-B1ED-DC5676C388F2}" type="pres">
      <dgm:prSet presAssocID="{6080EAA2-1BC3-4A96-8744-B935906EC40A}" presName="rect2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D7F5082E-65C2-4185-A1FF-028F3C3A0161}" type="pres">
      <dgm:prSet presAssocID="{88FD0E42-EACD-4A1A-8631-57D45CCBA9F5}" presName="rect3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33D58710-9822-4ACE-B7B1-F3E30011F968}" type="pres">
      <dgm:prSet presAssocID="{88FD0E42-EACD-4A1A-8631-57D45CCBA9F5}" presName="rect3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6774F6AB-EAF4-4941-ADD6-73843463B316}" type="presOf" srcId="{F824B699-CC2C-4C16-A09F-E568EAE95914}" destId="{2B7072DC-ACCD-478B-B1ED-DC5676C388F2}" srcOrd="0" destOrd="0" presId="urn:microsoft.com/office/officeart/2005/8/layout/target3"/>
    <dgm:cxn modelId="{3C9D5FB9-1D0A-43C9-888F-944AC54DBA1C}" type="presOf" srcId="{6080EAA2-1BC3-4A96-8744-B935906EC40A}" destId="{8FA6514D-C908-4503-8CA6-EBCABDBC46B8}" srcOrd="0" destOrd="0" presId="urn:microsoft.com/office/officeart/2005/8/layout/target3"/>
    <dgm:cxn modelId="{E79612AA-E5F2-4120-85B7-C21D2D3E5736}" type="presOf" srcId="{88FD0E42-EACD-4A1A-8631-57D45CCBA9F5}" destId="{55196637-BE34-46D9-B1FA-A17C713F108A}" srcOrd="0" destOrd="0" presId="urn:microsoft.com/office/officeart/2005/8/layout/target3"/>
    <dgm:cxn modelId="{2629183F-DFCD-431B-BFC5-F2BF536EF352}" type="presOf" srcId="{6080EAA2-1BC3-4A96-8744-B935906EC40A}" destId="{58720C95-C44B-4DDF-A43D-3766A94A4188}" srcOrd="1" destOrd="0" presId="urn:microsoft.com/office/officeart/2005/8/layout/target3"/>
    <dgm:cxn modelId="{A65F5876-E147-45BB-9310-4832CBDA0189}" type="presOf" srcId="{D4A310B8-449C-42A7-BE21-11524FFD8AF0}" destId="{33D58710-9822-4ACE-B7B1-F3E30011F968}" srcOrd="0" destOrd="0" presId="urn:microsoft.com/office/officeart/2005/8/layout/target3"/>
    <dgm:cxn modelId="{74F008AF-F93D-4387-9F4C-5E7C053533AF}" srcId="{7F282DA6-46E5-4FCD-AFA3-E84B0B33D28A}" destId="{4B819754-44CB-4E12-BC3C-79C5D0F044BD}" srcOrd="0" destOrd="0" parTransId="{0C0B3D18-0988-46B6-8C75-7F14D808A346}" sibTransId="{5281C498-1C7E-4554-9E33-8E7AC42B9598}"/>
    <dgm:cxn modelId="{62F2488A-550B-4982-934E-10C5AF2DE188}" srcId="{050B0391-79CD-4CD5-B62F-1A6D22368691}" destId="{88FD0E42-EACD-4A1A-8631-57D45CCBA9F5}" srcOrd="2" destOrd="0" parTransId="{45CD08AC-517A-4544-AF43-5B00669838BC}" sibTransId="{D1B1BCBD-6F03-4BB2-981F-24C93EF818BE}"/>
    <dgm:cxn modelId="{0AAD3D9A-B02A-4B3B-948A-59F96D5B5F81}" type="presOf" srcId="{4B819754-44CB-4E12-BC3C-79C5D0F044BD}" destId="{286875DE-D996-45D1-92E5-6D6DF1242270}" srcOrd="0" destOrd="0" presId="urn:microsoft.com/office/officeart/2005/8/layout/target3"/>
    <dgm:cxn modelId="{C7CE67B0-6AB5-40DD-B5E2-53697F928679}" type="presOf" srcId="{7F282DA6-46E5-4FCD-AFA3-E84B0B33D28A}" destId="{A07769E6-D9FE-4788-9CAD-CB5F370BD9C2}" srcOrd="1" destOrd="0" presId="urn:microsoft.com/office/officeart/2005/8/layout/target3"/>
    <dgm:cxn modelId="{49AFA858-8BAF-4CE9-AE14-5F73D03F2BA8}" srcId="{6080EAA2-1BC3-4A96-8744-B935906EC40A}" destId="{F824B699-CC2C-4C16-A09F-E568EAE95914}" srcOrd="0" destOrd="0" parTransId="{1BA2D641-6717-492D-AFEB-CA41DF012CCE}" sibTransId="{576444E2-9D8A-44C5-B7E2-A986CB23BC0D}"/>
    <dgm:cxn modelId="{A8E63983-BB48-4601-8B8F-0246FC9D3A7D}" type="presOf" srcId="{88FD0E42-EACD-4A1A-8631-57D45CCBA9F5}" destId="{D7F5082E-65C2-4185-A1FF-028F3C3A0161}" srcOrd="1" destOrd="0" presId="urn:microsoft.com/office/officeart/2005/8/layout/target3"/>
    <dgm:cxn modelId="{B855DD6D-A545-49EA-810F-F5A347386D83}" srcId="{88FD0E42-EACD-4A1A-8631-57D45CCBA9F5}" destId="{D4A310B8-449C-42A7-BE21-11524FFD8AF0}" srcOrd="0" destOrd="0" parTransId="{23E84D01-A191-48D8-BB47-52FFB95EFAA2}" sibTransId="{A4168942-7801-4B8A-9708-04D92D80A1DE}"/>
    <dgm:cxn modelId="{6AABFD11-09C0-49B9-9739-AD2DD19AB94E}" type="presOf" srcId="{050B0391-79CD-4CD5-B62F-1A6D22368691}" destId="{EF14E50E-70EA-4B7B-BA83-3A5679F0ACB3}" srcOrd="0" destOrd="0" presId="urn:microsoft.com/office/officeart/2005/8/layout/target3"/>
    <dgm:cxn modelId="{C5DE3AD4-7DF0-41E9-885E-C722CE27DDB6}" type="presOf" srcId="{7F282DA6-46E5-4FCD-AFA3-E84B0B33D28A}" destId="{3372D5F6-D706-4AB8-9252-93C2B6E5C12A}" srcOrd="0" destOrd="0" presId="urn:microsoft.com/office/officeart/2005/8/layout/target3"/>
    <dgm:cxn modelId="{C9DE2024-C105-45EF-851E-11CB3F2F5523}" srcId="{050B0391-79CD-4CD5-B62F-1A6D22368691}" destId="{6080EAA2-1BC3-4A96-8744-B935906EC40A}" srcOrd="1" destOrd="0" parTransId="{8F525CEA-E402-4B90-B94C-0AADC3098B0F}" sibTransId="{C2F7B101-B552-43F4-8417-2D7662C8A1F4}"/>
    <dgm:cxn modelId="{0496D94F-71A8-4A9D-BE5A-BF71532E43C8}" srcId="{050B0391-79CD-4CD5-B62F-1A6D22368691}" destId="{7F282DA6-46E5-4FCD-AFA3-E84B0B33D28A}" srcOrd="0" destOrd="0" parTransId="{48EFDB86-F290-4B1A-B2B8-766F59F6B5CE}" sibTransId="{86A73566-EE5E-42E6-87DE-165BCF1024B3}"/>
    <dgm:cxn modelId="{E05066ED-A78A-4F5F-B38A-F449C9E92231}" type="presParOf" srcId="{EF14E50E-70EA-4B7B-BA83-3A5679F0ACB3}" destId="{11EC02D9-7475-4B58-8551-DAA6FC642F91}" srcOrd="0" destOrd="0" presId="urn:microsoft.com/office/officeart/2005/8/layout/target3"/>
    <dgm:cxn modelId="{ADEF8ED3-84AE-4460-BAFE-D120ECD7B6BB}" type="presParOf" srcId="{EF14E50E-70EA-4B7B-BA83-3A5679F0ACB3}" destId="{24F247DD-8AF2-485A-AE52-5049FA722FD1}" srcOrd="1" destOrd="0" presId="urn:microsoft.com/office/officeart/2005/8/layout/target3"/>
    <dgm:cxn modelId="{34760E02-9444-4E04-9D5B-5AFFE0514F61}" type="presParOf" srcId="{EF14E50E-70EA-4B7B-BA83-3A5679F0ACB3}" destId="{3372D5F6-D706-4AB8-9252-93C2B6E5C12A}" srcOrd="2" destOrd="0" presId="urn:microsoft.com/office/officeart/2005/8/layout/target3"/>
    <dgm:cxn modelId="{43854DA3-19A5-4B52-9786-8D2BC97ABACA}" type="presParOf" srcId="{EF14E50E-70EA-4B7B-BA83-3A5679F0ACB3}" destId="{805B6FB8-1575-403F-A0C5-0259608478BF}" srcOrd="3" destOrd="0" presId="urn:microsoft.com/office/officeart/2005/8/layout/target3"/>
    <dgm:cxn modelId="{8C91E937-C9FE-4125-9E61-A33BDB93C69C}" type="presParOf" srcId="{EF14E50E-70EA-4B7B-BA83-3A5679F0ACB3}" destId="{2B02C5F4-71F2-4048-8196-4E23C3B5CA34}" srcOrd="4" destOrd="0" presId="urn:microsoft.com/office/officeart/2005/8/layout/target3"/>
    <dgm:cxn modelId="{D1771EF6-CC60-4616-B523-CE2BAB07D840}" type="presParOf" srcId="{EF14E50E-70EA-4B7B-BA83-3A5679F0ACB3}" destId="{8FA6514D-C908-4503-8CA6-EBCABDBC46B8}" srcOrd="5" destOrd="0" presId="urn:microsoft.com/office/officeart/2005/8/layout/target3"/>
    <dgm:cxn modelId="{1D2C97C2-5C27-47A0-95FF-EEED7ADDCA9E}" type="presParOf" srcId="{EF14E50E-70EA-4B7B-BA83-3A5679F0ACB3}" destId="{BC0E9E7A-5B86-42B9-A110-C8928C55B79D}" srcOrd="6" destOrd="0" presId="urn:microsoft.com/office/officeart/2005/8/layout/target3"/>
    <dgm:cxn modelId="{44E3EC2E-B12F-4D9A-A9E3-40D51486D0E6}" type="presParOf" srcId="{EF14E50E-70EA-4B7B-BA83-3A5679F0ACB3}" destId="{6374280F-4617-4DBB-A474-60FCF15A6C2F}" srcOrd="7" destOrd="0" presId="urn:microsoft.com/office/officeart/2005/8/layout/target3"/>
    <dgm:cxn modelId="{C6B0FEC2-226C-4DE4-9779-E095306433E7}" type="presParOf" srcId="{EF14E50E-70EA-4B7B-BA83-3A5679F0ACB3}" destId="{55196637-BE34-46D9-B1FA-A17C713F108A}" srcOrd="8" destOrd="0" presId="urn:microsoft.com/office/officeart/2005/8/layout/target3"/>
    <dgm:cxn modelId="{E3BB8D79-1BD5-4FF1-A70C-CF4940C1C0CD}" type="presParOf" srcId="{EF14E50E-70EA-4B7B-BA83-3A5679F0ACB3}" destId="{A07769E6-D9FE-4788-9CAD-CB5F370BD9C2}" srcOrd="9" destOrd="0" presId="urn:microsoft.com/office/officeart/2005/8/layout/target3"/>
    <dgm:cxn modelId="{31F088A6-E6DC-4737-91E9-37940C130CE5}" type="presParOf" srcId="{EF14E50E-70EA-4B7B-BA83-3A5679F0ACB3}" destId="{286875DE-D996-45D1-92E5-6D6DF1242270}" srcOrd="10" destOrd="0" presId="urn:microsoft.com/office/officeart/2005/8/layout/target3"/>
    <dgm:cxn modelId="{AB3A4276-A4F3-48BA-8173-9667B0C2DBA0}" type="presParOf" srcId="{EF14E50E-70EA-4B7B-BA83-3A5679F0ACB3}" destId="{58720C95-C44B-4DDF-A43D-3766A94A4188}" srcOrd="11" destOrd="0" presId="urn:microsoft.com/office/officeart/2005/8/layout/target3"/>
    <dgm:cxn modelId="{1A77C5C3-77B2-490E-AA47-DC68ABE9DA82}" type="presParOf" srcId="{EF14E50E-70EA-4B7B-BA83-3A5679F0ACB3}" destId="{2B7072DC-ACCD-478B-B1ED-DC5676C388F2}" srcOrd="12" destOrd="0" presId="urn:microsoft.com/office/officeart/2005/8/layout/target3"/>
    <dgm:cxn modelId="{AED57C14-A377-4974-9DF2-759955EDA9DC}" type="presParOf" srcId="{EF14E50E-70EA-4B7B-BA83-3A5679F0ACB3}" destId="{D7F5082E-65C2-4185-A1FF-028F3C3A0161}" srcOrd="13" destOrd="0" presId="urn:microsoft.com/office/officeart/2005/8/layout/target3"/>
    <dgm:cxn modelId="{5A1421BA-521E-45D1-9E1C-1EF828B2B03D}" type="presParOf" srcId="{EF14E50E-70EA-4B7B-BA83-3A5679F0ACB3}" destId="{33D58710-9822-4ACE-B7B1-F3E30011F968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50B0391-79CD-4CD5-B62F-1A6D22368691}" type="doc">
      <dgm:prSet loTypeId="urn:microsoft.com/office/officeart/2005/8/layout/target3" loCatId="list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fr-BE"/>
        </a:p>
      </dgm:t>
    </dgm:pt>
    <dgm:pt modelId="{7F282DA6-46E5-4FCD-AFA3-E84B0B33D28A}">
      <dgm:prSet phldrT="[Texte]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fr-BE" dirty="0" err="1" smtClean="0"/>
            <a:t>Precision</a:t>
          </a:r>
          <a:r>
            <a:rPr lang="fr-BE" dirty="0" smtClean="0"/>
            <a:t> score</a:t>
          </a:r>
          <a:endParaRPr lang="fr-BE" dirty="0"/>
        </a:p>
      </dgm:t>
    </dgm:pt>
    <dgm:pt modelId="{48EFDB86-F290-4B1A-B2B8-766F59F6B5CE}" type="parTrans" cxnId="{0496D94F-71A8-4A9D-BE5A-BF71532E43C8}">
      <dgm:prSet/>
      <dgm:spPr/>
      <dgm:t>
        <a:bodyPr/>
        <a:lstStyle/>
        <a:p>
          <a:endParaRPr lang="fr-BE"/>
        </a:p>
      </dgm:t>
    </dgm:pt>
    <dgm:pt modelId="{86A73566-EE5E-42E6-87DE-165BCF1024B3}" type="sibTrans" cxnId="{0496D94F-71A8-4A9D-BE5A-BF71532E43C8}">
      <dgm:prSet/>
      <dgm:spPr/>
      <dgm:t>
        <a:bodyPr/>
        <a:lstStyle/>
        <a:p>
          <a:endParaRPr lang="fr-BE"/>
        </a:p>
      </dgm:t>
    </dgm:pt>
    <dgm:pt modelId="{4B819754-44CB-4E12-BC3C-79C5D0F044BD}">
      <dgm:prSet phldrT="[Texte]"/>
      <dgm:spPr/>
      <dgm:t>
        <a:bodyPr/>
        <a:lstStyle/>
        <a:p>
          <a:r>
            <a:rPr lang="fr-BE" dirty="0" smtClean="0"/>
            <a:t>87,09%</a:t>
          </a:r>
          <a:endParaRPr lang="fr-BE" dirty="0"/>
        </a:p>
      </dgm:t>
    </dgm:pt>
    <dgm:pt modelId="{0C0B3D18-0988-46B6-8C75-7F14D808A346}" type="parTrans" cxnId="{74F008AF-F93D-4387-9F4C-5E7C053533AF}">
      <dgm:prSet/>
      <dgm:spPr/>
      <dgm:t>
        <a:bodyPr/>
        <a:lstStyle/>
        <a:p>
          <a:endParaRPr lang="fr-BE"/>
        </a:p>
      </dgm:t>
    </dgm:pt>
    <dgm:pt modelId="{5281C498-1C7E-4554-9E33-8E7AC42B9598}" type="sibTrans" cxnId="{74F008AF-F93D-4387-9F4C-5E7C053533AF}">
      <dgm:prSet/>
      <dgm:spPr/>
      <dgm:t>
        <a:bodyPr/>
        <a:lstStyle/>
        <a:p>
          <a:endParaRPr lang="fr-BE"/>
        </a:p>
      </dgm:t>
    </dgm:pt>
    <dgm:pt modelId="{6080EAA2-1BC3-4A96-8744-B935906EC40A}">
      <dgm:prSet phldrT="[Texte]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fr-BE" dirty="0" err="1" smtClean="0"/>
            <a:t>Recall</a:t>
          </a:r>
          <a:endParaRPr lang="fr-BE" dirty="0"/>
        </a:p>
      </dgm:t>
    </dgm:pt>
    <dgm:pt modelId="{8F525CEA-E402-4B90-B94C-0AADC3098B0F}" type="parTrans" cxnId="{C9DE2024-C105-45EF-851E-11CB3F2F5523}">
      <dgm:prSet/>
      <dgm:spPr/>
      <dgm:t>
        <a:bodyPr/>
        <a:lstStyle/>
        <a:p>
          <a:endParaRPr lang="fr-BE"/>
        </a:p>
      </dgm:t>
    </dgm:pt>
    <dgm:pt modelId="{C2F7B101-B552-43F4-8417-2D7662C8A1F4}" type="sibTrans" cxnId="{C9DE2024-C105-45EF-851E-11CB3F2F5523}">
      <dgm:prSet/>
      <dgm:spPr/>
      <dgm:t>
        <a:bodyPr/>
        <a:lstStyle/>
        <a:p>
          <a:endParaRPr lang="fr-BE"/>
        </a:p>
      </dgm:t>
    </dgm:pt>
    <dgm:pt modelId="{F824B699-CC2C-4C16-A09F-E568EAE95914}">
      <dgm:prSet phldrT="[Texte]"/>
      <dgm:spPr/>
      <dgm:t>
        <a:bodyPr/>
        <a:lstStyle/>
        <a:p>
          <a:r>
            <a:rPr lang="fr-BE" dirty="0" smtClean="0"/>
            <a:t>93,10%</a:t>
          </a:r>
          <a:endParaRPr lang="fr-BE" dirty="0"/>
        </a:p>
      </dgm:t>
    </dgm:pt>
    <dgm:pt modelId="{1BA2D641-6717-492D-AFEB-CA41DF012CCE}" type="parTrans" cxnId="{49AFA858-8BAF-4CE9-AE14-5F73D03F2BA8}">
      <dgm:prSet/>
      <dgm:spPr/>
      <dgm:t>
        <a:bodyPr/>
        <a:lstStyle/>
        <a:p>
          <a:endParaRPr lang="fr-BE"/>
        </a:p>
      </dgm:t>
    </dgm:pt>
    <dgm:pt modelId="{576444E2-9D8A-44C5-B7E2-A986CB23BC0D}" type="sibTrans" cxnId="{49AFA858-8BAF-4CE9-AE14-5F73D03F2BA8}">
      <dgm:prSet/>
      <dgm:spPr/>
      <dgm:t>
        <a:bodyPr/>
        <a:lstStyle/>
        <a:p>
          <a:endParaRPr lang="fr-BE"/>
        </a:p>
      </dgm:t>
    </dgm:pt>
    <dgm:pt modelId="{88FD0E42-EACD-4A1A-8631-57D45CCBA9F5}">
      <dgm:prSet phldrT="[Texte]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fr-BE" dirty="0" smtClean="0"/>
            <a:t>F1</a:t>
          </a:r>
          <a:endParaRPr lang="fr-BE" dirty="0"/>
        </a:p>
      </dgm:t>
    </dgm:pt>
    <dgm:pt modelId="{45CD08AC-517A-4544-AF43-5B00669838BC}" type="parTrans" cxnId="{62F2488A-550B-4982-934E-10C5AF2DE188}">
      <dgm:prSet/>
      <dgm:spPr/>
      <dgm:t>
        <a:bodyPr/>
        <a:lstStyle/>
        <a:p>
          <a:endParaRPr lang="fr-BE"/>
        </a:p>
      </dgm:t>
    </dgm:pt>
    <dgm:pt modelId="{D1B1BCBD-6F03-4BB2-981F-24C93EF818BE}" type="sibTrans" cxnId="{62F2488A-550B-4982-934E-10C5AF2DE188}">
      <dgm:prSet/>
      <dgm:spPr/>
      <dgm:t>
        <a:bodyPr/>
        <a:lstStyle/>
        <a:p>
          <a:endParaRPr lang="fr-BE"/>
        </a:p>
      </dgm:t>
    </dgm:pt>
    <dgm:pt modelId="{D4A310B8-449C-42A7-BE21-11524FFD8AF0}">
      <dgm:prSet phldrT="[Texte]"/>
      <dgm:spPr/>
      <dgm:t>
        <a:bodyPr/>
        <a:lstStyle/>
        <a:p>
          <a:r>
            <a:rPr lang="fr-BE" dirty="0" smtClean="0"/>
            <a:t>90%</a:t>
          </a:r>
          <a:endParaRPr lang="fr-BE" dirty="0"/>
        </a:p>
      </dgm:t>
    </dgm:pt>
    <dgm:pt modelId="{23E84D01-A191-48D8-BB47-52FFB95EFAA2}" type="parTrans" cxnId="{B855DD6D-A545-49EA-810F-F5A347386D83}">
      <dgm:prSet/>
      <dgm:spPr/>
      <dgm:t>
        <a:bodyPr/>
        <a:lstStyle/>
        <a:p>
          <a:endParaRPr lang="fr-BE"/>
        </a:p>
      </dgm:t>
    </dgm:pt>
    <dgm:pt modelId="{A4168942-7801-4B8A-9708-04D92D80A1DE}" type="sibTrans" cxnId="{B855DD6D-A545-49EA-810F-F5A347386D83}">
      <dgm:prSet/>
      <dgm:spPr/>
      <dgm:t>
        <a:bodyPr/>
        <a:lstStyle/>
        <a:p>
          <a:endParaRPr lang="fr-BE"/>
        </a:p>
      </dgm:t>
    </dgm:pt>
    <dgm:pt modelId="{EF14E50E-70EA-4B7B-BA83-3A5679F0ACB3}" type="pres">
      <dgm:prSet presAssocID="{050B0391-79CD-4CD5-B62F-1A6D22368691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fr-BE"/>
        </a:p>
      </dgm:t>
    </dgm:pt>
    <dgm:pt modelId="{11EC02D9-7475-4B58-8551-DAA6FC642F91}" type="pres">
      <dgm:prSet presAssocID="{7F282DA6-46E5-4FCD-AFA3-E84B0B33D28A}" presName="circle1" presStyleLbl="node1" presStyleIdx="0" presStyleCnt="3"/>
      <dgm:spPr/>
    </dgm:pt>
    <dgm:pt modelId="{24F247DD-8AF2-485A-AE52-5049FA722FD1}" type="pres">
      <dgm:prSet presAssocID="{7F282DA6-46E5-4FCD-AFA3-E84B0B33D28A}" presName="space" presStyleCnt="0"/>
      <dgm:spPr/>
    </dgm:pt>
    <dgm:pt modelId="{3372D5F6-D706-4AB8-9252-93C2B6E5C12A}" type="pres">
      <dgm:prSet presAssocID="{7F282DA6-46E5-4FCD-AFA3-E84B0B33D28A}" presName="rect1" presStyleLbl="alignAcc1" presStyleIdx="0" presStyleCnt="3"/>
      <dgm:spPr/>
      <dgm:t>
        <a:bodyPr/>
        <a:lstStyle/>
        <a:p>
          <a:endParaRPr lang="fr-BE"/>
        </a:p>
      </dgm:t>
    </dgm:pt>
    <dgm:pt modelId="{805B6FB8-1575-403F-A0C5-0259608478BF}" type="pres">
      <dgm:prSet presAssocID="{6080EAA2-1BC3-4A96-8744-B935906EC40A}" presName="vertSpace2" presStyleLbl="node1" presStyleIdx="0" presStyleCnt="3"/>
      <dgm:spPr/>
    </dgm:pt>
    <dgm:pt modelId="{2B02C5F4-71F2-4048-8196-4E23C3B5CA34}" type="pres">
      <dgm:prSet presAssocID="{6080EAA2-1BC3-4A96-8744-B935906EC40A}" presName="circle2" presStyleLbl="node1" presStyleIdx="1" presStyleCnt="3"/>
      <dgm:spPr/>
    </dgm:pt>
    <dgm:pt modelId="{8FA6514D-C908-4503-8CA6-EBCABDBC46B8}" type="pres">
      <dgm:prSet presAssocID="{6080EAA2-1BC3-4A96-8744-B935906EC40A}" presName="rect2" presStyleLbl="alignAcc1" presStyleIdx="1" presStyleCnt="3"/>
      <dgm:spPr/>
      <dgm:t>
        <a:bodyPr/>
        <a:lstStyle/>
        <a:p>
          <a:endParaRPr lang="fr-BE"/>
        </a:p>
      </dgm:t>
    </dgm:pt>
    <dgm:pt modelId="{BC0E9E7A-5B86-42B9-A110-C8928C55B79D}" type="pres">
      <dgm:prSet presAssocID="{88FD0E42-EACD-4A1A-8631-57D45CCBA9F5}" presName="vertSpace3" presStyleLbl="node1" presStyleIdx="1" presStyleCnt="3"/>
      <dgm:spPr/>
    </dgm:pt>
    <dgm:pt modelId="{6374280F-4617-4DBB-A474-60FCF15A6C2F}" type="pres">
      <dgm:prSet presAssocID="{88FD0E42-EACD-4A1A-8631-57D45CCBA9F5}" presName="circle3" presStyleLbl="node1" presStyleIdx="2" presStyleCnt="3"/>
      <dgm:spPr/>
    </dgm:pt>
    <dgm:pt modelId="{55196637-BE34-46D9-B1FA-A17C713F108A}" type="pres">
      <dgm:prSet presAssocID="{88FD0E42-EACD-4A1A-8631-57D45CCBA9F5}" presName="rect3" presStyleLbl="alignAcc1" presStyleIdx="2" presStyleCnt="3"/>
      <dgm:spPr/>
      <dgm:t>
        <a:bodyPr/>
        <a:lstStyle/>
        <a:p>
          <a:endParaRPr lang="fr-BE"/>
        </a:p>
      </dgm:t>
    </dgm:pt>
    <dgm:pt modelId="{A07769E6-D9FE-4788-9CAD-CB5F370BD9C2}" type="pres">
      <dgm:prSet presAssocID="{7F282DA6-46E5-4FCD-AFA3-E84B0B33D28A}" presName="rect1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286875DE-D996-45D1-92E5-6D6DF1242270}" type="pres">
      <dgm:prSet presAssocID="{7F282DA6-46E5-4FCD-AFA3-E84B0B33D28A}" presName="rect1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58720C95-C44B-4DDF-A43D-3766A94A4188}" type="pres">
      <dgm:prSet presAssocID="{6080EAA2-1BC3-4A96-8744-B935906EC40A}" presName="rect2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2B7072DC-ACCD-478B-B1ED-DC5676C388F2}" type="pres">
      <dgm:prSet presAssocID="{6080EAA2-1BC3-4A96-8744-B935906EC40A}" presName="rect2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D7F5082E-65C2-4185-A1FF-028F3C3A0161}" type="pres">
      <dgm:prSet presAssocID="{88FD0E42-EACD-4A1A-8631-57D45CCBA9F5}" presName="rect3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33D58710-9822-4ACE-B7B1-F3E30011F968}" type="pres">
      <dgm:prSet presAssocID="{88FD0E42-EACD-4A1A-8631-57D45CCBA9F5}" presName="rect3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62F2488A-550B-4982-934E-10C5AF2DE188}" srcId="{050B0391-79CD-4CD5-B62F-1A6D22368691}" destId="{88FD0E42-EACD-4A1A-8631-57D45CCBA9F5}" srcOrd="2" destOrd="0" parTransId="{45CD08AC-517A-4544-AF43-5B00669838BC}" sibTransId="{D1B1BCBD-6F03-4BB2-981F-24C93EF818BE}"/>
    <dgm:cxn modelId="{5FE5F5D3-ADE7-4A55-960A-74D5F1912761}" type="presOf" srcId="{7F282DA6-46E5-4FCD-AFA3-E84B0B33D28A}" destId="{A07769E6-D9FE-4788-9CAD-CB5F370BD9C2}" srcOrd="1" destOrd="0" presId="urn:microsoft.com/office/officeart/2005/8/layout/target3"/>
    <dgm:cxn modelId="{7D19180F-DC12-4AA9-8489-EF47C4D6FDCF}" type="presOf" srcId="{4B819754-44CB-4E12-BC3C-79C5D0F044BD}" destId="{286875DE-D996-45D1-92E5-6D6DF1242270}" srcOrd="0" destOrd="0" presId="urn:microsoft.com/office/officeart/2005/8/layout/target3"/>
    <dgm:cxn modelId="{E79AE647-9C32-42E8-B319-E22823C58908}" type="presOf" srcId="{6080EAA2-1BC3-4A96-8744-B935906EC40A}" destId="{8FA6514D-C908-4503-8CA6-EBCABDBC46B8}" srcOrd="0" destOrd="0" presId="urn:microsoft.com/office/officeart/2005/8/layout/target3"/>
    <dgm:cxn modelId="{74F008AF-F93D-4387-9F4C-5E7C053533AF}" srcId="{7F282DA6-46E5-4FCD-AFA3-E84B0B33D28A}" destId="{4B819754-44CB-4E12-BC3C-79C5D0F044BD}" srcOrd="0" destOrd="0" parTransId="{0C0B3D18-0988-46B6-8C75-7F14D808A346}" sibTransId="{5281C498-1C7E-4554-9E33-8E7AC42B9598}"/>
    <dgm:cxn modelId="{DD4A8857-F891-4B92-A328-5F11E55BE92D}" type="presOf" srcId="{7F282DA6-46E5-4FCD-AFA3-E84B0B33D28A}" destId="{3372D5F6-D706-4AB8-9252-93C2B6E5C12A}" srcOrd="0" destOrd="0" presId="urn:microsoft.com/office/officeart/2005/8/layout/target3"/>
    <dgm:cxn modelId="{43A58EB8-FAC0-4820-943F-87A091836B5E}" type="presOf" srcId="{050B0391-79CD-4CD5-B62F-1A6D22368691}" destId="{EF14E50E-70EA-4B7B-BA83-3A5679F0ACB3}" srcOrd="0" destOrd="0" presId="urn:microsoft.com/office/officeart/2005/8/layout/target3"/>
    <dgm:cxn modelId="{A6715904-CA62-40AB-82DA-B09203942F6A}" type="presOf" srcId="{D4A310B8-449C-42A7-BE21-11524FFD8AF0}" destId="{33D58710-9822-4ACE-B7B1-F3E30011F968}" srcOrd="0" destOrd="0" presId="urn:microsoft.com/office/officeart/2005/8/layout/target3"/>
    <dgm:cxn modelId="{C9DE2024-C105-45EF-851E-11CB3F2F5523}" srcId="{050B0391-79CD-4CD5-B62F-1A6D22368691}" destId="{6080EAA2-1BC3-4A96-8744-B935906EC40A}" srcOrd="1" destOrd="0" parTransId="{8F525CEA-E402-4B90-B94C-0AADC3098B0F}" sibTransId="{C2F7B101-B552-43F4-8417-2D7662C8A1F4}"/>
    <dgm:cxn modelId="{1EDCBE1B-CDF2-44B3-8AC7-88F1D1C155D8}" type="presOf" srcId="{6080EAA2-1BC3-4A96-8744-B935906EC40A}" destId="{58720C95-C44B-4DDF-A43D-3766A94A4188}" srcOrd="1" destOrd="0" presId="urn:microsoft.com/office/officeart/2005/8/layout/target3"/>
    <dgm:cxn modelId="{7F78351E-0453-46D2-BE39-260B427290B0}" type="presOf" srcId="{88FD0E42-EACD-4A1A-8631-57D45CCBA9F5}" destId="{55196637-BE34-46D9-B1FA-A17C713F108A}" srcOrd="0" destOrd="0" presId="urn:microsoft.com/office/officeart/2005/8/layout/target3"/>
    <dgm:cxn modelId="{49AFA858-8BAF-4CE9-AE14-5F73D03F2BA8}" srcId="{6080EAA2-1BC3-4A96-8744-B935906EC40A}" destId="{F824B699-CC2C-4C16-A09F-E568EAE95914}" srcOrd="0" destOrd="0" parTransId="{1BA2D641-6717-492D-AFEB-CA41DF012CCE}" sibTransId="{576444E2-9D8A-44C5-B7E2-A986CB23BC0D}"/>
    <dgm:cxn modelId="{B855DD6D-A545-49EA-810F-F5A347386D83}" srcId="{88FD0E42-EACD-4A1A-8631-57D45CCBA9F5}" destId="{D4A310B8-449C-42A7-BE21-11524FFD8AF0}" srcOrd="0" destOrd="0" parTransId="{23E84D01-A191-48D8-BB47-52FFB95EFAA2}" sibTransId="{A4168942-7801-4B8A-9708-04D92D80A1DE}"/>
    <dgm:cxn modelId="{0496D94F-71A8-4A9D-BE5A-BF71532E43C8}" srcId="{050B0391-79CD-4CD5-B62F-1A6D22368691}" destId="{7F282DA6-46E5-4FCD-AFA3-E84B0B33D28A}" srcOrd="0" destOrd="0" parTransId="{48EFDB86-F290-4B1A-B2B8-766F59F6B5CE}" sibTransId="{86A73566-EE5E-42E6-87DE-165BCF1024B3}"/>
    <dgm:cxn modelId="{08E88935-7298-409F-B853-10DDC9705E91}" type="presOf" srcId="{F824B699-CC2C-4C16-A09F-E568EAE95914}" destId="{2B7072DC-ACCD-478B-B1ED-DC5676C388F2}" srcOrd="0" destOrd="0" presId="urn:microsoft.com/office/officeart/2005/8/layout/target3"/>
    <dgm:cxn modelId="{A10D2467-8E13-4E60-927C-48399AD35268}" type="presOf" srcId="{88FD0E42-EACD-4A1A-8631-57D45CCBA9F5}" destId="{D7F5082E-65C2-4185-A1FF-028F3C3A0161}" srcOrd="1" destOrd="0" presId="urn:microsoft.com/office/officeart/2005/8/layout/target3"/>
    <dgm:cxn modelId="{FEE33815-C763-49E5-854D-86227B49D2B5}" type="presParOf" srcId="{EF14E50E-70EA-4B7B-BA83-3A5679F0ACB3}" destId="{11EC02D9-7475-4B58-8551-DAA6FC642F91}" srcOrd="0" destOrd="0" presId="urn:microsoft.com/office/officeart/2005/8/layout/target3"/>
    <dgm:cxn modelId="{D3A59090-B586-4A34-8A60-21AC1ED65CDC}" type="presParOf" srcId="{EF14E50E-70EA-4B7B-BA83-3A5679F0ACB3}" destId="{24F247DD-8AF2-485A-AE52-5049FA722FD1}" srcOrd="1" destOrd="0" presId="urn:microsoft.com/office/officeart/2005/8/layout/target3"/>
    <dgm:cxn modelId="{D8B3EDE3-773D-407D-A22D-751F2E067F58}" type="presParOf" srcId="{EF14E50E-70EA-4B7B-BA83-3A5679F0ACB3}" destId="{3372D5F6-D706-4AB8-9252-93C2B6E5C12A}" srcOrd="2" destOrd="0" presId="urn:microsoft.com/office/officeart/2005/8/layout/target3"/>
    <dgm:cxn modelId="{99AFBCA3-0F52-4ED7-8E48-9991909A0F5F}" type="presParOf" srcId="{EF14E50E-70EA-4B7B-BA83-3A5679F0ACB3}" destId="{805B6FB8-1575-403F-A0C5-0259608478BF}" srcOrd="3" destOrd="0" presId="urn:microsoft.com/office/officeart/2005/8/layout/target3"/>
    <dgm:cxn modelId="{D3BFE967-39C4-4DED-8E97-725C524C4198}" type="presParOf" srcId="{EF14E50E-70EA-4B7B-BA83-3A5679F0ACB3}" destId="{2B02C5F4-71F2-4048-8196-4E23C3B5CA34}" srcOrd="4" destOrd="0" presId="urn:microsoft.com/office/officeart/2005/8/layout/target3"/>
    <dgm:cxn modelId="{EA0E5BD7-9BB2-4232-912A-68510274B666}" type="presParOf" srcId="{EF14E50E-70EA-4B7B-BA83-3A5679F0ACB3}" destId="{8FA6514D-C908-4503-8CA6-EBCABDBC46B8}" srcOrd="5" destOrd="0" presId="urn:microsoft.com/office/officeart/2005/8/layout/target3"/>
    <dgm:cxn modelId="{32DEAEF9-FA1B-47C3-B408-5A903F659232}" type="presParOf" srcId="{EF14E50E-70EA-4B7B-BA83-3A5679F0ACB3}" destId="{BC0E9E7A-5B86-42B9-A110-C8928C55B79D}" srcOrd="6" destOrd="0" presId="urn:microsoft.com/office/officeart/2005/8/layout/target3"/>
    <dgm:cxn modelId="{20DC1619-EA63-4683-A9D5-CFF56DFC6042}" type="presParOf" srcId="{EF14E50E-70EA-4B7B-BA83-3A5679F0ACB3}" destId="{6374280F-4617-4DBB-A474-60FCF15A6C2F}" srcOrd="7" destOrd="0" presId="urn:microsoft.com/office/officeart/2005/8/layout/target3"/>
    <dgm:cxn modelId="{2066B5CA-2638-44B6-BD3E-8FE8ADD6ECE7}" type="presParOf" srcId="{EF14E50E-70EA-4B7B-BA83-3A5679F0ACB3}" destId="{55196637-BE34-46D9-B1FA-A17C713F108A}" srcOrd="8" destOrd="0" presId="urn:microsoft.com/office/officeart/2005/8/layout/target3"/>
    <dgm:cxn modelId="{00D58EA2-D35E-4A58-89DC-1E74BA02C8C2}" type="presParOf" srcId="{EF14E50E-70EA-4B7B-BA83-3A5679F0ACB3}" destId="{A07769E6-D9FE-4788-9CAD-CB5F370BD9C2}" srcOrd="9" destOrd="0" presId="urn:microsoft.com/office/officeart/2005/8/layout/target3"/>
    <dgm:cxn modelId="{F423E5E1-7B80-4B02-B46B-A7CE088792C3}" type="presParOf" srcId="{EF14E50E-70EA-4B7B-BA83-3A5679F0ACB3}" destId="{286875DE-D996-45D1-92E5-6D6DF1242270}" srcOrd="10" destOrd="0" presId="urn:microsoft.com/office/officeart/2005/8/layout/target3"/>
    <dgm:cxn modelId="{EF7A0C0C-B67D-4AEA-8C97-D99FD3A6EA23}" type="presParOf" srcId="{EF14E50E-70EA-4B7B-BA83-3A5679F0ACB3}" destId="{58720C95-C44B-4DDF-A43D-3766A94A4188}" srcOrd="11" destOrd="0" presId="urn:microsoft.com/office/officeart/2005/8/layout/target3"/>
    <dgm:cxn modelId="{779C9E45-A1D6-4512-BFCB-B9B249ABFCB6}" type="presParOf" srcId="{EF14E50E-70EA-4B7B-BA83-3A5679F0ACB3}" destId="{2B7072DC-ACCD-478B-B1ED-DC5676C388F2}" srcOrd="12" destOrd="0" presId="urn:microsoft.com/office/officeart/2005/8/layout/target3"/>
    <dgm:cxn modelId="{C93F6F01-71E9-4059-991F-B277176BB1D9}" type="presParOf" srcId="{EF14E50E-70EA-4B7B-BA83-3A5679F0ACB3}" destId="{D7F5082E-65C2-4185-A1FF-028F3C3A0161}" srcOrd="13" destOrd="0" presId="urn:microsoft.com/office/officeart/2005/8/layout/target3"/>
    <dgm:cxn modelId="{BAAECF3D-3D42-42F9-A2DA-F66F077076F9}" type="presParOf" srcId="{EF14E50E-70EA-4B7B-BA83-3A5679F0ACB3}" destId="{33D58710-9822-4ACE-B7B1-F3E30011F968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3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7479C9-42C1-4066-9D35-DB5326CD91F7}" type="doc">
      <dgm:prSet loTypeId="urn:microsoft.com/office/officeart/2005/8/layout/matrix3" loCatId="matrix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fr-BE"/>
        </a:p>
      </dgm:t>
    </dgm:pt>
    <dgm:pt modelId="{0BE570F0-E87F-403E-A163-9F28EB837F96}">
      <dgm:prSet phldrT="[Texte]"/>
      <dgm:spPr/>
      <dgm:t>
        <a:bodyPr/>
        <a:lstStyle/>
        <a:p>
          <a:r>
            <a:rPr lang="fr-BE" dirty="0" smtClean="0"/>
            <a:t>15</a:t>
          </a:r>
          <a:endParaRPr lang="fr-BE" dirty="0"/>
        </a:p>
      </dgm:t>
    </dgm:pt>
    <dgm:pt modelId="{FACB9098-F10A-49C6-AF85-E47C773B0ED5}" type="parTrans" cxnId="{CD3F982E-8AC2-40A5-9210-D124F913E0F6}">
      <dgm:prSet/>
      <dgm:spPr/>
      <dgm:t>
        <a:bodyPr/>
        <a:lstStyle/>
        <a:p>
          <a:endParaRPr lang="fr-BE"/>
        </a:p>
      </dgm:t>
    </dgm:pt>
    <dgm:pt modelId="{F29CBBCC-AAC0-4ADC-B601-0832E0904297}" type="sibTrans" cxnId="{CD3F982E-8AC2-40A5-9210-D124F913E0F6}">
      <dgm:prSet/>
      <dgm:spPr/>
      <dgm:t>
        <a:bodyPr/>
        <a:lstStyle/>
        <a:p>
          <a:endParaRPr lang="fr-BE"/>
        </a:p>
      </dgm:t>
    </dgm:pt>
    <dgm:pt modelId="{95C6043E-48E7-4B88-81B2-B57CFCC6B62E}">
      <dgm:prSet phldrT="[Texte]"/>
      <dgm:spPr/>
      <dgm:t>
        <a:bodyPr/>
        <a:lstStyle/>
        <a:p>
          <a:r>
            <a:rPr lang="fr-BE" dirty="0" smtClean="0"/>
            <a:t>8</a:t>
          </a:r>
          <a:endParaRPr lang="fr-BE" dirty="0"/>
        </a:p>
      </dgm:t>
    </dgm:pt>
    <dgm:pt modelId="{2B642D72-93B6-405C-9B7D-0B7FE47EC323}" type="parTrans" cxnId="{003DAEE8-0BA0-4CD1-ACC3-1CB32732075D}">
      <dgm:prSet/>
      <dgm:spPr/>
      <dgm:t>
        <a:bodyPr/>
        <a:lstStyle/>
        <a:p>
          <a:endParaRPr lang="fr-BE"/>
        </a:p>
      </dgm:t>
    </dgm:pt>
    <dgm:pt modelId="{B6A007E7-4DD6-453F-B9BD-2204CF52AF08}" type="sibTrans" cxnId="{003DAEE8-0BA0-4CD1-ACC3-1CB32732075D}">
      <dgm:prSet/>
      <dgm:spPr/>
      <dgm:t>
        <a:bodyPr/>
        <a:lstStyle/>
        <a:p>
          <a:endParaRPr lang="fr-BE"/>
        </a:p>
      </dgm:t>
    </dgm:pt>
    <dgm:pt modelId="{A555D6CC-84CD-4EB8-91DB-17EE508ABBE0}">
      <dgm:prSet phldrT="[Texte]"/>
      <dgm:spPr/>
      <dgm:t>
        <a:bodyPr/>
        <a:lstStyle/>
        <a:p>
          <a:r>
            <a:rPr lang="fr-BE" dirty="0" smtClean="0"/>
            <a:t>6</a:t>
          </a:r>
          <a:endParaRPr lang="fr-BE" dirty="0"/>
        </a:p>
      </dgm:t>
    </dgm:pt>
    <dgm:pt modelId="{C8808434-4F47-4280-BA15-EE7684BB193E}" type="parTrans" cxnId="{6AD0EC46-4D8B-4621-AEFB-D2A13B42347C}">
      <dgm:prSet/>
      <dgm:spPr/>
      <dgm:t>
        <a:bodyPr/>
        <a:lstStyle/>
        <a:p>
          <a:endParaRPr lang="fr-BE"/>
        </a:p>
      </dgm:t>
    </dgm:pt>
    <dgm:pt modelId="{4EA31315-E2F6-449E-AEC7-75DDEACEB8D6}" type="sibTrans" cxnId="{6AD0EC46-4D8B-4621-AEFB-D2A13B42347C}">
      <dgm:prSet/>
      <dgm:spPr/>
      <dgm:t>
        <a:bodyPr/>
        <a:lstStyle/>
        <a:p>
          <a:endParaRPr lang="fr-BE"/>
        </a:p>
      </dgm:t>
    </dgm:pt>
    <dgm:pt modelId="{31617775-6F09-4754-8400-428CBC35B974}">
      <dgm:prSet phldrT="[Texte]"/>
      <dgm:spPr/>
      <dgm:t>
        <a:bodyPr/>
        <a:lstStyle/>
        <a:p>
          <a:r>
            <a:rPr lang="fr-BE" dirty="0" smtClean="0"/>
            <a:t>23</a:t>
          </a:r>
          <a:endParaRPr lang="fr-BE" dirty="0"/>
        </a:p>
      </dgm:t>
    </dgm:pt>
    <dgm:pt modelId="{1E80D461-FE2D-498C-A37E-F3A13F23B756}" type="parTrans" cxnId="{09EABE1D-9AF1-4EB3-B295-732C938BB713}">
      <dgm:prSet/>
      <dgm:spPr/>
      <dgm:t>
        <a:bodyPr/>
        <a:lstStyle/>
        <a:p>
          <a:endParaRPr lang="fr-BE"/>
        </a:p>
      </dgm:t>
    </dgm:pt>
    <dgm:pt modelId="{E1B7B671-54CA-4CA8-8309-7CFA8A112725}" type="sibTrans" cxnId="{09EABE1D-9AF1-4EB3-B295-732C938BB713}">
      <dgm:prSet/>
      <dgm:spPr/>
      <dgm:t>
        <a:bodyPr/>
        <a:lstStyle/>
        <a:p>
          <a:endParaRPr lang="fr-BE"/>
        </a:p>
      </dgm:t>
    </dgm:pt>
    <dgm:pt modelId="{F48BFC33-A537-43DC-AF95-46EFBBE8C111}" type="pres">
      <dgm:prSet presAssocID="{AE7479C9-42C1-4066-9D35-DB5326CD91F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fr-BE"/>
        </a:p>
      </dgm:t>
    </dgm:pt>
    <dgm:pt modelId="{9E85DCEA-1F07-4283-AC00-222AF47B2683}" type="pres">
      <dgm:prSet presAssocID="{AE7479C9-42C1-4066-9D35-DB5326CD91F7}" presName="diamond" presStyleLbl="bgShp" presStyleIdx="0" presStyleCnt="1"/>
      <dgm:spPr/>
    </dgm:pt>
    <dgm:pt modelId="{718D5DEC-B9D1-41CE-AE8D-96C34E84CCD3}" type="pres">
      <dgm:prSet presAssocID="{AE7479C9-42C1-4066-9D35-DB5326CD91F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EB451BE3-17C6-43AC-92B1-E0764D265F1B}" type="pres">
      <dgm:prSet presAssocID="{AE7479C9-42C1-4066-9D35-DB5326CD91F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2A0A4D9B-992A-4BB4-8BD3-C2AEAFEE9530}" type="pres">
      <dgm:prSet presAssocID="{AE7479C9-42C1-4066-9D35-DB5326CD91F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51F472B7-C406-451D-98A3-FC8A664CA2F7}" type="pres">
      <dgm:prSet presAssocID="{AE7479C9-42C1-4066-9D35-DB5326CD91F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CD3F982E-8AC2-40A5-9210-D124F913E0F6}" srcId="{AE7479C9-42C1-4066-9D35-DB5326CD91F7}" destId="{0BE570F0-E87F-403E-A163-9F28EB837F96}" srcOrd="0" destOrd="0" parTransId="{FACB9098-F10A-49C6-AF85-E47C773B0ED5}" sibTransId="{F29CBBCC-AAC0-4ADC-B601-0832E0904297}"/>
    <dgm:cxn modelId="{28088D55-811E-4426-B15E-9013FBA0F370}" type="presOf" srcId="{AE7479C9-42C1-4066-9D35-DB5326CD91F7}" destId="{F48BFC33-A537-43DC-AF95-46EFBBE8C111}" srcOrd="0" destOrd="0" presId="urn:microsoft.com/office/officeart/2005/8/layout/matrix3"/>
    <dgm:cxn modelId="{6AD0EC46-4D8B-4621-AEFB-D2A13B42347C}" srcId="{AE7479C9-42C1-4066-9D35-DB5326CD91F7}" destId="{A555D6CC-84CD-4EB8-91DB-17EE508ABBE0}" srcOrd="2" destOrd="0" parTransId="{C8808434-4F47-4280-BA15-EE7684BB193E}" sibTransId="{4EA31315-E2F6-449E-AEC7-75DDEACEB8D6}"/>
    <dgm:cxn modelId="{09EABE1D-9AF1-4EB3-B295-732C938BB713}" srcId="{AE7479C9-42C1-4066-9D35-DB5326CD91F7}" destId="{31617775-6F09-4754-8400-428CBC35B974}" srcOrd="3" destOrd="0" parTransId="{1E80D461-FE2D-498C-A37E-F3A13F23B756}" sibTransId="{E1B7B671-54CA-4CA8-8309-7CFA8A112725}"/>
    <dgm:cxn modelId="{5CF90558-7082-47C5-8648-07E5DB5B33E1}" type="presOf" srcId="{31617775-6F09-4754-8400-428CBC35B974}" destId="{51F472B7-C406-451D-98A3-FC8A664CA2F7}" srcOrd="0" destOrd="0" presId="urn:microsoft.com/office/officeart/2005/8/layout/matrix3"/>
    <dgm:cxn modelId="{BC399FCB-119B-49F6-8FEF-B015DECF3AEA}" type="presOf" srcId="{95C6043E-48E7-4B88-81B2-B57CFCC6B62E}" destId="{EB451BE3-17C6-43AC-92B1-E0764D265F1B}" srcOrd="0" destOrd="0" presId="urn:microsoft.com/office/officeart/2005/8/layout/matrix3"/>
    <dgm:cxn modelId="{DBBC967A-93A6-4BE1-9345-18E53020272D}" type="presOf" srcId="{0BE570F0-E87F-403E-A163-9F28EB837F96}" destId="{718D5DEC-B9D1-41CE-AE8D-96C34E84CCD3}" srcOrd="0" destOrd="0" presId="urn:microsoft.com/office/officeart/2005/8/layout/matrix3"/>
    <dgm:cxn modelId="{003DAEE8-0BA0-4CD1-ACC3-1CB32732075D}" srcId="{AE7479C9-42C1-4066-9D35-DB5326CD91F7}" destId="{95C6043E-48E7-4B88-81B2-B57CFCC6B62E}" srcOrd="1" destOrd="0" parTransId="{2B642D72-93B6-405C-9B7D-0B7FE47EC323}" sibTransId="{B6A007E7-4DD6-453F-B9BD-2204CF52AF08}"/>
    <dgm:cxn modelId="{7D424687-FC9A-4A5E-98A1-DECDAABB396D}" type="presOf" srcId="{A555D6CC-84CD-4EB8-91DB-17EE508ABBE0}" destId="{2A0A4D9B-992A-4BB4-8BD3-C2AEAFEE9530}" srcOrd="0" destOrd="0" presId="urn:microsoft.com/office/officeart/2005/8/layout/matrix3"/>
    <dgm:cxn modelId="{1A21B89F-1F1E-449E-A007-B6DA5C9F6599}" type="presParOf" srcId="{F48BFC33-A537-43DC-AF95-46EFBBE8C111}" destId="{9E85DCEA-1F07-4283-AC00-222AF47B2683}" srcOrd="0" destOrd="0" presId="urn:microsoft.com/office/officeart/2005/8/layout/matrix3"/>
    <dgm:cxn modelId="{41894DE2-F3CD-4A68-8403-A931B775EC0B}" type="presParOf" srcId="{F48BFC33-A537-43DC-AF95-46EFBBE8C111}" destId="{718D5DEC-B9D1-41CE-AE8D-96C34E84CCD3}" srcOrd="1" destOrd="0" presId="urn:microsoft.com/office/officeart/2005/8/layout/matrix3"/>
    <dgm:cxn modelId="{D67F9D75-E255-424E-AB53-FD2613BA897F}" type="presParOf" srcId="{F48BFC33-A537-43DC-AF95-46EFBBE8C111}" destId="{EB451BE3-17C6-43AC-92B1-E0764D265F1B}" srcOrd="2" destOrd="0" presId="urn:microsoft.com/office/officeart/2005/8/layout/matrix3"/>
    <dgm:cxn modelId="{663068E5-BA58-476A-A897-B163F2543355}" type="presParOf" srcId="{F48BFC33-A537-43DC-AF95-46EFBBE8C111}" destId="{2A0A4D9B-992A-4BB4-8BD3-C2AEAFEE9530}" srcOrd="3" destOrd="0" presId="urn:microsoft.com/office/officeart/2005/8/layout/matrix3"/>
    <dgm:cxn modelId="{14815E1D-844A-4595-BA82-6A828283F17F}" type="presParOf" srcId="{F48BFC33-A537-43DC-AF95-46EFBBE8C111}" destId="{51F472B7-C406-451D-98A3-FC8A664CA2F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7479C9-42C1-4066-9D35-DB5326CD91F7}" type="doc">
      <dgm:prSet loTypeId="urn:microsoft.com/office/officeart/2005/8/layout/matrix3" loCatId="matrix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fr-BE"/>
        </a:p>
      </dgm:t>
    </dgm:pt>
    <dgm:pt modelId="{0BE570F0-E87F-403E-A163-9F28EB837F96}">
      <dgm:prSet phldrT="[Texte]"/>
      <dgm:spPr/>
      <dgm:t>
        <a:bodyPr/>
        <a:lstStyle/>
        <a:p>
          <a:r>
            <a:rPr lang="fr-BE" dirty="0" smtClean="0"/>
            <a:t>19</a:t>
          </a:r>
          <a:endParaRPr lang="fr-BE" dirty="0"/>
        </a:p>
      </dgm:t>
    </dgm:pt>
    <dgm:pt modelId="{FACB9098-F10A-49C6-AF85-E47C773B0ED5}" type="parTrans" cxnId="{CD3F982E-8AC2-40A5-9210-D124F913E0F6}">
      <dgm:prSet/>
      <dgm:spPr/>
      <dgm:t>
        <a:bodyPr/>
        <a:lstStyle/>
        <a:p>
          <a:endParaRPr lang="fr-BE"/>
        </a:p>
      </dgm:t>
    </dgm:pt>
    <dgm:pt modelId="{F29CBBCC-AAC0-4ADC-B601-0832E0904297}" type="sibTrans" cxnId="{CD3F982E-8AC2-40A5-9210-D124F913E0F6}">
      <dgm:prSet/>
      <dgm:spPr/>
      <dgm:t>
        <a:bodyPr/>
        <a:lstStyle/>
        <a:p>
          <a:endParaRPr lang="fr-BE"/>
        </a:p>
      </dgm:t>
    </dgm:pt>
    <dgm:pt modelId="{95C6043E-48E7-4B88-81B2-B57CFCC6B62E}">
      <dgm:prSet phldrT="[Texte]"/>
      <dgm:spPr/>
      <dgm:t>
        <a:bodyPr/>
        <a:lstStyle/>
        <a:p>
          <a:r>
            <a:rPr lang="fr-BE" dirty="0" smtClean="0"/>
            <a:t>4</a:t>
          </a:r>
          <a:endParaRPr lang="fr-BE" dirty="0"/>
        </a:p>
      </dgm:t>
    </dgm:pt>
    <dgm:pt modelId="{2B642D72-93B6-405C-9B7D-0B7FE47EC323}" type="parTrans" cxnId="{003DAEE8-0BA0-4CD1-ACC3-1CB32732075D}">
      <dgm:prSet/>
      <dgm:spPr/>
      <dgm:t>
        <a:bodyPr/>
        <a:lstStyle/>
        <a:p>
          <a:endParaRPr lang="fr-BE"/>
        </a:p>
      </dgm:t>
    </dgm:pt>
    <dgm:pt modelId="{B6A007E7-4DD6-453F-B9BD-2204CF52AF08}" type="sibTrans" cxnId="{003DAEE8-0BA0-4CD1-ACC3-1CB32732075D}">
      <dgm:prSet/>
      <dgm:spPr/>
      <dgm:t>
        <a:bodyPr/>
        <a:lstStyle/>
        <a:p>
          <a:endParaRPr lang="fr-BE"/>
        </a:p>
      </dgm:t>
    </dgm:pt>
    <dgm:pt modelId="{A555D6CC-84CD-4EB8-91DB-17EE508ABBE0}">
      <dgm:prSet phldrT="[Texte]"/>
      <dgm:spPr/>
      <dgm:t>
        <a:bodyPr/>
        <a:lstStyle/>
        <a:p>
          <a:r>
            <a:rPr lang="fr-BE" dirty="0" smtClean="0"/>
            <a:t>2</a:t>
          </a:r>
          <a:endParaRPr lang="fr-BE" dirty="0"/>
        </a:p>
      </dgm:t>
    </dgm:pt>
    <dgm:pt modelId="{C8808434-4F47-4280-BA15-EE7684BB193E}" type="parTrans" cxnId="{6AD0EC46-4D8B-4621-AEFB-D2A13B42347C}">
      <dgm:prSet/>
      <dgm:spPr/>
      <dgm:t>
        <a:bodyPr/>
        <a:lstStyle/>
        <a:p>
          <a:endParaRPr lang="fr-BE"/>
        </a:p>
      </dgm:t>
    </dgm:pt>
    <dgm:pt modelId="{4EA31315-E2F6-449E-AEC7-75DDEACEB8D6}" type="sibTrans" cxnId="{6AD0EC46-4D8B-4621-AEFB-D2A13B42347C}">
      <dgm:prSet/>
      <dgm:spPr/>
      <dgm:t>
        <a:bodyPr/>
        <a:lstStyle/>
        <a:p>
          <a:endParaRPr lang="fr-BE"/>
        </a:p>
      </dgm:t>
    </dgm:pt>
    <dgm:pt modelId="{31617775-6F09-4754-8400-428CBC35B974}">
      <dgm:prSet phldrT="[Texte]"/>
      <dgm:spPr/>
      <dgm:t>
        <a:bodyPr/>
        <a:lstStyle/>
        <a:p>
          <a:r>
            <a:rPr lang="fr-BE" dirty="0" smtClean="0"/>
            <a:t>27</a:t>
          </a:r>
          <a:endParaRPr lang="fr-BE" dirty="0"/>
        </a:p>
      </dgm:t>
    </dgm:pt>
    <dgm:pt modelId="{1E80D461-FE2D-498C-A37E-F3A13F23B756}" type="parTrans" cxnId="{09EABE1D-9AF1-4EB3-B295-732C938BB713}">
      <dgm:prSet/>
      <dgm:spPr/>
      <dgm:t>
        <a:bodyPr/>
        <a:lstStyle/>
        <a:p>
          <a:endParaRPr lang="fr-BE"/>
        </a:p>
      </dgm:t>
    </dgm:pt>
    <dgm:pt modelId="{E1B7B671-54CA-4CA8-8309-7CFA8A112725}" type="sibTrans" cxnId="{09EABE1D-9AF1-4EB3-B295-732C938BB713}">
      <dgm:prSet/>
      <dgm:spPr/>
      <dgm:t>
        <a:bodyPr/>
        <a:lstStyle/>
        <a:p>
          <a:endParaRPr lang="fr-BE"/>
        </a:p>
      </dgm:t>
    </dgm:pt>
    <dgm:pt modelId="{F48BFC33-A537-43DC-AF95-46EFBBE8C111}" type="pres">
      <dgm:prSet presAssocID="{AE7479C9-42C1-4066-9D35-DB5326CD91F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fr-BE"/>
        </a:p>
      </dgm:t>
    </dgm:pt>
    <dgm:pt modelId="{9E85DCEA-1F07-4283-AC00-222AF47B2683}" type="pres">
      <dgm:prSet presAssocID="{AE7479C9-42C1-4066-9D35-DB5326CD91F7}" presName="diamond" presStyleLbl="bgShp" presStyleIdx="0" presStyleCnt="1"/>
      <dgm:spPr/>
    </dgm:pt>
    <dgm:pt modelId="{718D5DEC-B9D1-41CE-AE8D-96C34E84CCD3}" type="pres">
      <dgm:prSet presAssocID="{AE7479C9-42C1-4066-9D35-DB5326CD91F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EB451BE3-17C6-43AC-92B1-E0764D265F1B}" type="pres">
      <dgm:prSet presAssocID="{AE7479C9-42C1-4066-9D35-DB5326CD91F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2A0A4D9B-992A-4BB4-8BD3-C2AEAFEE9530}" type="pres">
      <dgm:prSet presAssocID="{AE7479C9-42C1-4066-9D35-DB5326CD91F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51F472B7-C406-451D-98A3-FC8A664CA2F7}" type="pres">
      <dgm:prSet presAssocID="{AE7479C9-42C1-4066-9D35-DB5326CD91F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CD3F982E-8AC2-40A5-9210-D124F913E0F6}" srcId="{AE7479C9-42C1-4066-9D35-DB5326CD91F7}" destId="{0BE570F0-E87F-403E-A163-9F28EB837F96}" srcOrd="0" destOrd="0" parTransId="{FACB9098-F10A-49C6-AF85-E47C773B0ED5}" sibTransId="{F29CBBCC-AAC0-4ADC-B601-0832E0904297}"/>
    <dgm:cxn modelId="{93209B53-C7B1-4BEB-B474-FCD6E7D458D9}" type="presOf" srcId="{A555D6CC-84CD-4EB8-91DB-17EE508ABBE0}" destId="{2A0A4D9B-992A-4BB4-8BD3-C2AEAFEE9530}" srcOrd="0" destOrd="0" presId="urn:microsoft.com/office/officeart/2005/8/layout/matrix3"/>
    <dgm:cxn modelId="{6AD0EC46-4D8B-4621-AEFB-D2A13B42347C}" srcId="{AE7479C9-42C1-4066-9D35-DB5326CD91F7}" destId="{A555D6CC-84CD-4EB8-91DB-17EE508ABBE0}" srcOrd="2" destOrd="0" parTransId="{C8808434-4F47-4280-BA15-EE7684BB193E}" sibTransId="{4EA31315-E2F6-449E-AEC7-75DDEACEB8D6}"/>
    <dgm:cxn modelId="{2CE162C4-50C2-4A05-A606-0778F158918E}" type="presOf" srcId="{31617775-6F09-4754-8400-428CBC35B974}" destId="{51F472B7-C406-451D-98A3-FC8A664CA2F7}" srcOrd="0" destOrd="0" presId="urn:microsoft.com/office/officeart/2005/8/layout/matrix3"/>
    <dgm:cxn modelId="{09EABE1D-9AF1-4EB3-B295-732C938BB713}" srcId="{AE7479C9-42C1-4066-9D35-DB5326CD91F7}" destId="{31617775-6F09-4754-8400-428CBC35B974}" srcOrd="3" destOrd="0" parTransId="{1E80D461-FE2D-498C-A37E-F3A13F23B756}" sibTransId="{E1B7B671-54CA-4CA8-8309-7CFA8A112725}"/>
    <dgm:cxn modelId="{7DE228EC-5E70-4CC8-AEC7-3FCE613BF323}" type="presOf" srcId="{0BE570F0-E87F-403E-A163-9F28EB837F96}" destId="{718D5DEC-B9D1-41CE-AE8D-96C34E84CCD3}" srcOrd="0" destOrd="0" presId="urn:microsoft.com/office/officeart/2005/8/layout/matrix3"/>
    <dgm:cxn modelId="{003DAEE8-0BA0-4CD1-ACC3-1CB32732075D}" srcId="{AE7479C9-42C1-4066-9D35-DB5326CD91F7}" destId="{95C6043E-48E7-4B88-81B2-B57CFCC6B62E}" srcOrd="1" destOrd="0" parTransId="{2B642D72-93B6-405C-9B7D-0B7FE47EC323}" sibTransId="{B6A007E7-4DD6-453F-B9BD-2204CF52AF08}"/>
    <dgm:cxn modelId="{AABDA004-CE31-4E46-8FB4-6B4D17631270}" type="presOf" srcId="{AE7479C9-42C1-4066-9D35-DB5326CD91F7}" destId="{F48BFC33-A537-43DC-AF95-46EFBBE8C111}" srcOrd="0" destOrd="0" presId="urn:microsoft.com/office/officeart/2005/8/layout/matrix3"/>
    <dgm:cxn modelId="{CAFDA1ED-A3CE-4E64-A4B9-344F20B9252A}" type="presOf" srcId="{95C6043E-48E7-4B88-81B2-B57CFCC6B62E}" destId="{EB451BE3-17C6-43AC-92B1-E0764D265F1B}" srcOrd="0" destOrd="0" presId="urn:microsoft.com/office/officeart/2005/8/layout/matrix3"/>
    <dgm:cxn modelId="{E291C9C3-98CB-471F-933C-FF7F9A3B96D1}" type="presParOf" srcId="{F48BFC33-A537-43DC-AF95-46EFBBE8C111}" destId="{9E85DCEA-1F07-4283-AC00-222AF47B2683}" srcOrd="0" destOrd="0" presId="urn:microsoft.com/office/officeart/2005/8/layout/matrix3"/>
    <dgm:cxn modelId="{C98C62D4-17B8-4A2C-98F9-D50A17912598}" type="presParOf" srcId="{F48BFC33-A537-43DC-AF95-46EFBBE8C111}" destId="{718D5DEC-B9D1-41CE-AE8D-96C34E84CCD3}" srcOrd="1" destOrd="0" presId="urn:microsoft.com/office/officeart/2005/8/layout/matrix3"/>
    <dgm:cxn modelId="{588F5A01-5AB2-4F61-82A4-59C2FD2B3BC0}" type="presParOf" srcId="{F48BFC33-A537-43DC-AF95-46EFBBE8C111}" destId="{EB451BE3-17C6-43AC-92B1-E0764D265F1B}" srcOrd="2" destOrd="0" presId="urn:microsoft.com/office/officeart/2005/8/layout/matrix3"/>
    <dgm:cxn modelId="{68D44356-EF82-441B-890F-457B427FBA42}" type="presParOf" srcId="{F48BFC33-A537-43DC-AF95-46EFBBE8C111}" destId="{2A0A4D9B-992A-4BB4-8BD3-C2AEAFEE9530}" srcOrd="3" destOrd="0" presId="urn:microsoft.com/office/officeart/2005/8/layout/matrix3"/>
    <dgm:cxn modelId="{F1B30AAC-C363-4E5F-8662-15F119EE807C}" type="presParOf" srcId="{F48BFC33-A537-43DC-AF95-46EFBBE8C111}" destId="{51F472B7-C406-451D-98A3-FC8A664CA2F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7479C9-42C1-4066-9D35-DB5326CD91F7}" type="doc">
      <dgm:prSet loTypeId="urn:microsoft.com/office/officeart/2005/8/layout/matrix3" loCatId="matrix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fr-BE"/>
        </a:p>
      </dgm:t>
    </dgm:pt>
    <dgm:pt modelId="{0BE570F0-E87F-403E-A163-9F28EB837F96}">
      <dgm:prSet phldrT="[Texte]"/>
      <dgm:spPr/>
      <dgm:t>
        <a:bodyPr/>
        <a:lstStyle/>
        <a:p>
          <a:r>
            <a:rPr lang="fr-BE" dirty="0" smtClean="0"/>
            <a:t>13</a:t>
          </a:r>
          <a:endParaRPr lang="fr-BE" dirty="0"/>
        </a:p>
      </dgm:t>
    </dgm:pt>
    <dgm:pt modelId="{FACB9098-F10A-49C6-AF85-E47C773B0ED5}" type="parTrans" cxnId="{CD3F982E-8AC2-40A5-9210-D124F913E0F6}">
      <dgm:prSet/>
      <dgm:spPr/>
      <dgm:t>
        <a:bodyPr/>
        <a:lstStyle/>
        <a:p>
          <a:endParaRPr lang="fr-BE"/>
        </a:p>
      </dgm:t>
    </dgm:pt>
    <dgm:pt modelId="{F29CBBCC-AAC0-4ADC-B601-0832E0904297}" type="sibTrans" cxnId="{CD3F982E-8AC2-40A5-9210-D124F913E0F6}">
      <dgm:prSet/>
      <dgm:spPr/>
      <dgm:t>
        <a:bodyPr/>
        <a:lstStyle/>
        <a:p>
          <a:endParaRPr lang="fr-BE"/>
        </a:p>
      </dgm:t>
    </dgm:pt>
    <dgm:pt modelId="{95C6043E-48E7-4B88-81B2-B57CFCC6B62E}">
      <dgm:prSet phldrT="[Texte]"/>
      <dgm:spPr/>
      <dgm:t>
        <a:bodyPr/>
        <a:lstStyle/>
        <a:p>
          <a:r>
            <a:rPr lang="fr-BE" dirty="0" smtClean="0"/>
            <a:t>10</a:t>
          </a:r>
          <a:endParaRPr lang="fr-BE" dirty="0"/>
        </a:p>
      </dgm:t>
    </dgm:pt>
    <dgm:pt modelId="{2B642D72-93B6-405C-9B7D-0B7FE47EC323}" type="parTrans" cxnId="{003DAEE8-0BA0-4CD1-ACC3-1CB32732075D}">
      <dgm:prSet/>
      <dgm:spPr/>
      <dgm:t>
        <a:bodyPr/>
        <a:lstStyle/>
        <a:p>
          <a:endParaRPr lang="fr-BE"/>
        </a:p>
      </dgm:t>
    </dgm:pt>
    <dgm:pt modelId="{B6A007E7-4DD6-453F-B9BD-2204CF52AF08}" type="sibTrans" cxnId="{003DAEE8-0BA0-4CD1-ACC3-1CB32732075D}">
      <dgm:prSet/>
      <dgm:spPr/>
      <dgm:t>
        <a:bodyPr/>
        <a:lstStyle/>
        <a:p>
          <a:endParaRPr lang="fr-BE"/>
        </a:p>
      </dgm:t>
    </dgm:pt>
    <dgm:pt modelId="{A555D6CC-84CD-4EB8-91DB-17EE508ABBE0}">
      <dgm:prSet phldrT="[Texte]"/>
      <dgm:spPr/>
      <dgm:t>
        <a:bodyPr/>
        <a:lstStyle/>
        <a:p>
          <a:r>
            <a:rPr lang="fr-BE" dirty="0" smtClean="0"/>
            <a:t>5</a:t>
          </a:r>
          <a:endParaRPr lang="fr-BE" dirty="0"/>
        </a:p>
      </dgm:t>
    </dgm:pt>
    <dgm:pt modelId="{C8808434-4F47-4280-BA15-EE7684BB193E}" type="parTrans" cxnId="{6AD0EC46-4D8B-4621-AEFB-D2A13B42347C}">
      <dgm:prSet/>
      <dgm:spPr/>
      <dgm:t>
        <a:bodyPr/>
        <a:lstStyle/>
        <a:p>
          <a:endParaRPr lang="fr-BE"/>
        </a:p>
      </dgm:t>
    </dgm:pt>
    <dgm:pt modelId="{4EA31315-E2F6-449E-AEC7-75DDEACEB8D6}" type="sibTrans" cxnId="{6AD0EC46-4D8B-4621-AEFB-D2A13B42347C}">
      <dgm:prSet/>
      <dgm:spPr/>
      <dgm:t>
        <a:bodyPr/>
        <a:lstStyle/>
        <a:p>
          <a:endParaRPr lang="fr-BE"/>
        </a:p>
      </dgm:t>
    </dgm:pt>
    <dgm:pt modelId="{31617775-6F09-4754-8400-428CBC35B974}">
      <dgm:prSet phldrT="[Texte]"/>
      <dgm:spPr/>
      <dgm:t>
        <a:bodyPr/>
        <a:lstStyle/>
        <a:p>
          <a:r>
            <a:rPr lang="fr-BE" dirty="0" smtClean="0"/>
            <a:t>24</a:t>
          </a:r>
          <a:endParaRPr lang="fr-BE" dirty="0"/>
        </a:p>
      </dgm:t>
    </dgm:pt>
    <dgm:pt modelId="{1E80D461-FE2D-498C-A37E-F3A13F23B756}" type="parTrans" cxnId="{09EABE1D-9AF1-4EB3-B295-732C938BB713}">
      <dgm:prSet/>
      <dgm:spPr/>
      <dgm:t>
        <a:bodyPr/>
        <a:lstStyle/>
        <a:p>
          <a:endParaRPr lang="fr-BE"/>
        </a:p>
      </dgm:t>
    </dgm:pt>
    <dgm:pt modelId="{E1B7B671-54CA-4CA8-8309-7CFA8A112725}" type="sibTrans" cxnId="{09EABE1D-9AF1-4EB3-B295-732C938BB713}">
      <dgm:prSet/>
      <dgm:spPr/>
      <dgm:t>
        <a:bodyPr/>
        <a:lstStyle/>
        <a:p>
          <a:endParaRPr lang="fr-BE"/>
        </a:p>
      </dgm:t>
    </dgm:pt>
    <dgm:pt modelId="{F48BFC33-A537-43DC-AF95-46EFBBE8C111}" type="pres">
      <dgm:prSet presAssocID="{AE7479C9-42C1-4066-9D35-DB5326CD91F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fr-BE"/>
        </a:p>
      </dgm:t>
    </dgm:pt>
    <dgm:pt modelId="{9E85DCEA-1F07-4283-AC00-222AF47B2683}" type="pres">
      <dgm:prSet presAssocID="{AE7479C9-42C1-4066-9D35-DB5326CD91F7}" presName="diamond" presStyleLbl="bgShp" presStyleIdx="0" presStyleCnt="1"/>
      <dgm:spPr/>
    </dgm:pt>
    <dgm:pt modelId="{718D5DEC-B9D1-41CE-AE8D-96C34E84CCD3}" type="pres">
      <dgm:prSet presAssocID="{AE7479C9-42C1-4066-9D35-DB5326CD91F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EB451BE3-17C6-43AC-92B1-E0764D265F1B}" type="pres">
      <dgm:prSet presAssocID="{AE7479C9-42C1-4066-9D35-DB5326CD91F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2A0A4D9B-992A-4BB4-8BD3-C2AEAFEE9530}" type="pres">
      <dgm:prSet presAssocID="{AE7479C9-42C1-4066-9D35-DB5326CD91F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51F472B7-C406-451D-98A3-FC8A664CA2F7}" type="pres">
      <dgm:prSet presAssocID="{AE7479C9-42C1-4066-9D35-DB5326CD91F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CD3F982E-8AC2-40A5-9210-D124F913E0F6}" srcId="{AE7479C9-42C1-4066-9D35-DB5326CD91F7}" destId="{0BE570F0-E87F-403E-A163-9F28EB837F96}" srcOrd="0" destOrd="0" parTransId="{FACB9098-F10A-49C6-AF85-E47C773B0ED5}" sibTransId="{F29CBBCC-AAC0-4ADC-B601-0832E0904297}"/>
    <dgm:cxn modelId="{53F45521-D6D7-4840-8A64-332FE01329A3}" type="presOf" srcId="{A555D6CC-84CD-4EB8-91DB-17EE508ABBE0}" destId="{2A0A4D9B-992A-4BB4-8BD3-C2AEAFEE9530}" srcOrd="0" destOrd="0" presId="urn:microsoft.com/office/officeart/2005/8/layout/matrix3"/>
    <dgm:cxn modelId="{6AD0EC46-4D8B-4621-AEFB-D2A13B42347C}" srcId="{AE7479C9-42C1-4066-9D35-DB5326CD91F7}" destId="{A555D6CC-84CD-4EB8-91DB-17EE508ABBE0}" srcOrd="2" destOrd="0" parTransId="{C8808434-4F47-4280-BA15-EE7684BB193E}" sibTransId="{4EA31315-E2F6-449E-AEC7-75DDEACEB8D6}"/>
    <dgm:cxn modelId="{09EABE1D-9AF1-4EB3-B295-732C938BB713}" srcId="{AE7479C9-42C1-4066-9D35-DB5326CD91F7}" destId="{31617775-6F09-4754-8400-428CBC35B974}" srcOrd="3" destOrd="0" parTransId="{1E80D461-FE2D-498C-A37E-F3A13F23B756}" sibTransId="{E1B7B671-54CA-4CA8-8309-7CFA8A112725}"/>
    <dgm:cxn modelId="{A4611886-4133-499B-A28A-4EA58D415C82}" type="presOf" srcId="{95C6043E-48E7-4B88-81B2-B57CFCC6B62E}" destId="{EB451BE3-17C6-43AC-92B1-E0764D265F1B}" srcOrd="0" destOrd="0" presId="urn:microsoft.com/office/officeart/2005/8/layout/matrix3"/>
    <dgm:cxn modelId="{9D5061C3-0492-4719-8581-E2D173962104}" type="presOf" srcId="{0BE570F0-E87F-403E-A163-9F28EB837F96}" destId="{718D5DEC-B9D1-41CE-AE8D-96C34E84CCD3}" srcOrd="0" destOrd="0" presId="urn:microsoft.com/office/officeart/2005/8/layout/matrix3"/>
    <dgm:cxn modelId="{003DAEE8-0BA0-4CD1-ACC3-1CB32732075D}" srcId="{AE7479C9-42C1-4066-9D35-DB5326CD91F7}" destId="{95C6043E-48E7-4B88-81B2-B57CFCC6B62E}" srcOrd="1" destOrd="0" parTransId="{2B642D72-93B6-405C-9B7D-0B7FE47EC323}" sibTransId="{B6A007E7-4DD6-453F-B9BD-2204CF52AF08}"/>
    <dgm:cxn modelId="{1A349FBA-AE4A-449B-BAB9-DCEC12AF9ADC}" type="presOf" srcId="{31617775-6F09-4754-8400-428CBC35B974}" destId="{51F472B7-C406-451D-98A3-FC8A664CA2F7}" srcOrd="0" destOrd="0" presId="urn:microsoft.com/office/officeart/2005/8/layout/matrix3"/>
    <dgm:cxn modelId="{5271AD51-8A1C-458D-AB3B-A5DD679DF51E}" type="presOf" srcId="{AE7479C9-42C1-4066-9D35-DB5326CD91F7}" destId="{F48BFC33-A537-43DC-AF95-46EFBBE8C111}" srcOrd="0" destOrd="0" presId="urn:microsoft.com/office/officeart/2005/8/layout/matrix3"/>
    <dgm:cxn modelId="{1882940F-821F-4540-BAC9-CBB6A773932C}" type="presParOf" srcId="{F48BFC33-A537-43DC-AF95-46EFBBE8C111}" destId="{9E85DCEA-1F07-4283-AC00-222AF47B2683}" srcOrd="0" destOrd="0" presId="urn:microsoft.com/office/officeart/2005/8/layout/matrix3"/>
    <dgm:cxn modelId="{19151D9E-6060-404E-8658-8FBA50E8649F}" type="presParOf" srcId="{F48BFC33-A537-43DC-AF95-46EFBBE8C111}" destId="{718D5DEC-B9D1-41CE-AE8D-96C34E84CCD3}" srcOrd="1" destOrd="0" presId="urn:microsoft.com/office/officeart/2005/8/layout/matrix3"/>
    <dgm:cxn modelId="{7EB9CCA0-24D7-4240-A909-C84E60BEF1C0}" type="presParOf" srcId="{F48BFC33-A537-43DC-AF95-46EFBBE8C111}" destId="{EB451BE3-17C6-43AC-92B1-E0764D265F1B}" srcOrd="2" destOrd="0" presId="urn:microsoft.com/office/officeart/2005/8/layout/matrix3"/>
    <dgm:cxn modelId="{822BFF66-E1B4-4913-BCD3-93D11576EE61}" type="presParOf" srcId="{F48BFC33-A537-43DC-AF95-46EFBBE8C111}" destId="{2A0A4D9B-992A-4BB4-8BD3-C2AEAFEE9530}" srcOrd="3" destOrd="0" presId="urn:microsoft.com/office/officeart/2005/8/layout/matrix3"/>
    <dgm:cxn modelId="{A8C33DE5-7DDB-44A6-BEA2-F1C746CC2304}" type="presParOf" srcId="{F48BFC33-A537-43DC-AF95-46EFBBE8C111}" destId="{51F472B7-C406-451D-98A3-FC8A664CA2F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E7479C9-42C1-4066-9D35-DB5326CD91F7}" type="doc">
      <dgm:prSet loTypeId="urn:microsoft.com/office/officeart/2005/8/layout/matrix3" loCatId="matrix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fr-BE"/>
        </a:p>
      </dgm:t>
    </dgm:pt>
    <dgm:pt modelId="{0BE570F0-E87F-403E-A163-9F28EB837F96}">
      <dgm:prSet phldrT="[Texte]"/>
      <dgm:spPr/>
      <dgm:t>
        <a:bodyPr/>
        <a:lstStyle/>
        <a:p>
          <a:r>
            <a:rPr lang="fr-BE" dirty="0" smtClean="0"/>
            <a:t>24</a:t>
          </a:r>
          <a:endParaRPr lang="fr-BE" dirty="0"/>
        </a:p>
      </dgm:t>
    </dgm:pt>
    <dgm:pt modelId="{FACB9098-F10A-49C6-AF85-E47C773B0ED5}" type="parTrans" cxnId="{CD3F982E-8AC2-40A5-9210-D124F913E0F6}">
      <dgm:prSet/>
      <dgm:spPr/>
      <dgm:t>
        <a:bodyPr/>
        <a:lstStyle/>
        <a:p>
          <a:endParaRPr lang="fr-BE"/>
        </a:p>
      </dgm:t>
    </dgm:pt>
    <dgm:pt modelId="{F29CBBCC-AAC0-4ADC-B601-0832E0904297}" type="sibTrans" cxnId="{CD3F982E-8AC2-40A5-9210-D124F913E0F6}">
      <dgm:prSet/>
      <dgm:spPr/>
      <dgm:t>
        <a:bodyPr/>
        <a:lstStyle/>
        <a:p>
          <a:endParaRPr lang="fr-BE"/>
        </a:p>
      </dgm:t>
    </dgm:pt>
    <dgm:pt modelId="{95C6043E-48E7-4B88-81B2-B57CFCC6B62E}">
      <dgm:prSet phldrT="[Texte]"/>
      <dgm:spPr/>
      <dgm:t>
        <a:bodyPr/>
        <a:lstStyle/>
        <a:p>
          <a:r>
            <a:rPr lang="fr-BE" dirty="0" smtClean="0"/>
            <a:t>4</a:t>
          </a:r>
          <a:endParaRPr lang="fr-BE" dirty="0"/>
        </a:p>
      </dgm:t>
    </dgm:pt>
    <dgm:pt modelId="{2B642D72-93B6-405C-9B7D-0B7FE47EC323}" type="parTrans" cxnId="{003DAEE8-0BA0-4CD1-ACC3-1CB32732075D}">
      <dgm:prSet/>
      <dgm:spPr/>
      <dgm:t>
        <a:bodyPr/>
        <a:lstStyle/>
        <a:p>
          <a:endParaRPr lang="fr-BE"/>
        </a:p>
      </dgm:t>
    </dgm:pt>
    <dgm:pt modelId="{B6A007E7-4DD6-453F-B9BD-2204CF52AF08}" type="sibTrans" cxnId="{003DAEE8-0BA0-4CD1-ACC3-1CB32732075D}">
      <dgm:prSet/>
      <dgm:spPr/>
      <dgm:t>
        <a:bodyPr/>
        <a:lstStyle/>
        <a:p>
          <a:endParaRPr lang="fr-BE"/>
        </a:p>
      </dgm:t>
    </dgm:pt>
    <dgm:pt modelId="{A555D6CC-84CD-4EB8-91DB-17EE508ABBE0}">
      <dgm:prSet phldrT="[Texte]"/>
      <dgm:spPr/>
      <dgm:t>
        <a:bodyPr/>
        <a:lstStyle/>
        <a:p>
          <a:r>
            <a:rPr lang="fr-BE" dirty="0" smtClean="0"/>
            <a:t>3</a:t>
          </a:r>
          <a:endParaRPr lang="fr-BE" dirty="0"/>
        </a:p>
      </dgm:t>
    </dgm:pt>
    <dgm:pt modelId="{C8808434-4F47-4280-BA15-EE7684BB193E}" type="parTrans" cxnId="{6AD0EC46-4D8B-4621-AEFB-D2A13B42347C}">
      <dgm:prSet/>
      <dgm:spPr/>
      <dgm:t>
        <a:bodyPr/>
        <a:lstStyle/>
        <a:p>
          <a:endParaRPr lang="fr-BE"/>
        </a:p>
      </dgm:t>
    </dgm:pt>
    <dgm:pt modelId="{4EA31315-E2F6-449E-AEC7-75DDEACEB8D6}" type="sibTrans" cxnId="{6AD0EC46-4D8B-4621-AEFB-D2A13B42347C}">
      <dgm:prSet/>
      <dgm:spPr/>
      <dgm:t>
        <a:bodyPr/>
        <a:lstStyle/>
        <a:p>
          <a:endParaRPr lang="fr-BE"/>
        </a:p>
      </dgm:t>
    </dgm:pt>
    <dgm:pt modelId="{31617775-6F09-4754-8400-428CBC35B974}">
      <dgm:prSet phldrT="[Texte]"/>
      <dgm:spPr/>
      <dgm:t>
        <a:bodyPr/>
        <a:lstStyle/>
        <a:p>
          <a:r>
            <a:rPr lang="fr-BE" dirty="0" smtClean="0"/>
            <a:t>30</a:t>
          </a:r>
          <a:endParaRPr lang="fr-BE" dirty="0"/>
        </a:p>
      </dgm:t>
    </dgm:pt>
    <dgm:pt modelId="{1E80D461-FE2D-498C-A37E-F3A13F23B756}" type="parTrans" cxnId="{09EABE1D-9AF1-4EB3-B295-732C938BB713}">
      <dgm:prSet/>
      <dgm:spPr/>
      <dgm:t>
        <a:bodyPr/>
        <a:lstStyle/>
        <a:p>
          <a:endParaRPr lang="fr-BE"/>
        </a:p>
      </dgm:t>
    </dgm:pt>
    <dgm:pt modelId="{E1B7B671-54CA-4CA8-8309-7CFA8A112725}" type="sibTrans" cxnId="{09EABE1D-9AF1-4EB3-B295-732C938BB713}">
      <dgm:prSet/>
      <dgm:spPr/>
      <dgm:t>
        <a:bodyPr/>
        <a:lstStyle/>
        <a:p>
          <a:endParaRPr lang="fr-BE"/>
        </a:p>
      </dgm:t>
    </dgm:pt>
    <dgm:pt modelId="{F48BFC33-A537-43DC-AF95-46EFBBE8C111}" type="pres">
      <dgm:prSet presAssocID="{AE7479C9-42C1-4066-9D35-DB5326CD91F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fr-BE"/>
        </a:p>
      </dgm:t>
    </dgm:pt>
    <dgm:pt modelId="{9E85DCEA-1F07-4283-AC00-222AF47B2683}" type="pres">
      <dgm:prSet presAssocID="{AE7479C9-42C1-4066-9D35-DB5326CD91F7}" presName="diamond" presStyleLbl="bgShp" presStyleIdx="0" presStyleCnt="1"/>
      <dgm:spPr/>
    </dgm:pt>
    <dgm:pt modelId="{718D5DEC-B9D1-41CE-AE8D-96C34E84CCD3}" type="pres">
      <dgm:prSet presAssocID="{AE7479C9-42C1-4066-9D35-DB5326CD91F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EB451BE3-17C6-43AC-92B1-E0764D265F1B}" type="pres">
      <dgm:prSet presAssocID="{AE7479C9-42C1-4066-9D35-DB5326CD91F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2A0A4D9B-992A-4BB4-8BD3-C2AEAFEE9530}" type="pres">
      <dgm:prSet presAssocID="{AE7479C9-42C1-4066-9D35-DB5326CD91F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51F472B7-C406-451D-98A3-FC8A664CA2F7}" type="pres">
      <dgm:prSet presAssocID="{AE7479C9-42C1-4066-9D35-DB5326CD91F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CD3F982E-8AC2-40A5-9210-D124F913E0F6}" srcId="{AE7479C9-42C1-4066-9D35-DB5326CD91F7}" destId="{0BE570F0-E87F-403E-A163-9F28EB837F96}" srcOrd="0" destOrd="0" parTransId="{FACB9098-F10A-49C6-AF85-E47C773B0ED5}" sibTransId="{F29CBBCC-AAC0-4ADC-B601-0832E0904297}"/>
    <dgm:cxn modelId="{7A6853A2-D0DD-4DBD-919E-B3DDB4E45241}" type="presOf" srcId="{0BE570F0-E87F-403E-A163-9F28EB837F96}" destId="{718D5DEC-B9D1-41CE-AE8D-96C34E84CCD3}" srcOrd="0" destOrd="0" presId="urn:microsoft.com/office/officeart/2005/8/layout/matrix3"/>
    <dgm:cxn modelId="{32276238-CE59-46B8-AD2B-552BB2C883C9}" type="presOf" srcId="{AE7479C9-42C1-4066-9D35-DB5326CD91F7}" destId="{F48BFC33-A537-43DC-AF95-46EFBBE8C111}" srcOrd="0" destOrd="0" presId="urn:microsoft.com/office/officeart/2005/8/layout/matrix3"/>
    <dgm:cxn modelId="{6AD0EC46-4D8B-4621-AEFB-D2A13B42347C}" srcId="{AE7479C9-42C1-4066-9D35-DB5326CD91F7}" destId="{A555D6CC-84CD-4EB8-91DB-17EE508ABBE0}" srcOrd="2" destOrd="0" parTransId="{C8808434-4F47-4280-BA15-EE7684BB193E}" sibTransId="{4EA31315-E2F6-449E-AEC7-75DDEACEB8D6}"/>
    <dgm:cxn modelId="{09EABE1D-9AF1-4EB3-B295-732C938BB713}" srcId="{AE7479C9-42C1-4066-9D35-DB5326CD91F7}" destId="{31617775-6F09-4754-8400-428CBC35B974}" srcOrd="3" destOrd="0" parTransId="{1E80D461-FE2D-498C-A37E-F3A13F23B756}" sibTransId="{E1B7B671-54CA-4CA8-8309-7CFA8A112725}"/>
    <dgm:cxn modelId="{32FD6A1C-54B7-4B59-A029-E4B64FE03FB5}" type="presOf" srcId="{A555D6CC-84CD-4EB8-91DB-17EE508ABBE0}" destId="{2A0A4D9B-992A-4BB4-8BD3-C2AEAFEE9530}" srcOrd="0" destOrd="0" presId="urn:microsoft.com/office/officeart/2005/8/layout/matrix3"/>
    <dgm:cxn modelId="{8C23418F-1007-46E7-9109-52E74E60DEE9}" type="presOf" srcId="{95C6043E-48E7-4B88-81B2-B57CFCC6B62E}" destId="{EB451BE3-17C6-43AC-92B1-E0764D265F1B}" srcOrd="0" destOrd="0" presId="urn:microsoft.com/office/officeart/2005/8/layout/matrix3"/>
    <dgm:cxn modelId="{003DAEE8-0BA0-4CD1-ACC3-1CB32732075D}" srcId="{AE7479C9-42C1-4066-9D35-DB5326CD91F7}" destId="{95C6043E-48E7-4B88-81B2-B57CFCC6B62E}" srcOrd="1" destOrd="0" parTransId="{2B642D72-93B6-405C-9B7D-0B7FE47EC323}" sibTransId="{B6A007E7-4DD6-453F-B9BD-2204CF52AF08}"/>
    <dgm:cxn modelId="{1107419B-C16C-49B5-A6DC-9EC6D81D76E6}" type="presOf" srcId="{31617775-6F09-4754-8400-428CBC35B974}" destId="{51F472B7-C406-451D-98A3-FC8A664CA2F7}" srcOrd="0" destOrd="0" presId="urn:microsoft.com/office/officeart/2005/8/layout/matrix3"/>
    <dgm:cxn modelId="{BD4861C5-37BC-444B-94D9-FD3209AE7ED5}" type="presParOf" srcId="{F48BFC33-A537-43DC-AF95-46EFBBE8C111}" destId="{9E85DCEA-1F07-4283-AC00-222AF47B2683}" srcOrd="0" destOrd="0" presId="urn:microsoft.com/office/officeart/2005/8/layout/matrix3"/>
    <dgm:cxn modelId="{1E8A8F1B-0150-4172-9410-EBBF6016DF15}" type="presParOf" srcId="{F48BFC33-A537-43DC-AF95-46EFBBE8C111}" destId="{718D5DEC-B9D1-41CE-AE8D-96C34E84CCD3}" srcOrd="1" destOrd="0" presId="urn:microsoft.com/office/officeart/2005/8/layout/matrix3"/>
    <dgm:cxn modelId="{0B6591E6-863B-44E1-A095-DE1110DC8855}" type="presParOf" srcId="{F48BFC33-A537-43DC-AF95-46EFBBE8C111}" destId="{EB451BE3-17C6-43AC-92B1-E0764D265F1B}" srcOrd="2" destOrd="0" presId="urn:microsoft.com/office/officeart/2005/8/layout/matrix3"/>
    <dgm:cxn modelId="{37903F2D-073E-4BA2-9030-BD2A9B3DE19B}" type="presParOf" srcId="{F48BFC33-A537-43DC-AF95-46EFBBE8C111}" destId="{2A0A4D9B-992A-4BB4-8BD3-C2AEAFEE9530}" srcOrd="3" destOrd="0" presId="urn:microsoft.com/office/officeart/2005/8/layout/matrix3"/>
    <dgm:cxn modelId="{D975010E-335E-4AEB-9980-7331A325A187}" type="presParOf" srcId="{F48BFC33-A537-43DC-AF95-46EFBBE8C111}" destId="{51F472B7-C406-451D-98A3-FC8A664CA2F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E7479C9-42C1-4066-9D35-DB5326CD91F7}" type="doc">
      <dgm:prSet loTypeId="urn:microsoft.com/office/officeart/2005/8/layout/matrix3" loCatId="matrix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fr-BE"/>
        </a:p>
      </dgm:t>
    </dgm:pt>
    <dgm:pt modelId="{0BE570F0-E87F-403E-A163-9F28EB837F96}">
      <dgm:prSet phldrT="[Texte]"/>
      <dgm:spPr/>
      <dgm:t>
        <a:bodyPr/>
        <a:lstStyle/>
        <a:p>
          <a:r>
            <a:rPr lang="fr-BE" dirty="0" smtClean="0"/>
            <a:t>19</a:t>
          </a:r>
          <a:endParaRPr lang="fr-BE" dirty="0"/>
        </a:p>
      </dgm:t>
    </dgm:pt>
    <dgm:pt modelId="{FACB9098-F10A-49C6-AF85-E47C773B0ED5}" type="parTrans" cxnId="{CD3F982E-8AC2-40A5-9210-D124F913E0F6}">
      <dgm:prSet/>
      <dgm:spPr/>
      <dgm:t>
        <a:bodyPr/>
        <a:lstStyle/>
        <a:p>
          <a:endParaRPr lang="fr-BE"/>
        </a:p>
      </dgm:t>
    </dgm:pt>
    <dgm:pt modelId="{F29CBBCC-AAC0-4ADC-B601-0832E0904297}" type="sibTrans" cxnId="{CD3F982E-8AC2-40A5-9210-D124F913E0F6}">
      <dgm:prSet/>
      <dgm:spPr/>
      <dgm:t>
        <a:bodyPr/>
        <a:lstStyle/>
        <a:p>
          <a:endParaRPr lang="fr-BE"/>
        </a:p>
      </dgm:t>
    </dgm:pt>
    <dgm:pt modelId="{95C6043E-48E7-4B88-81B2-B57CFCC6B62E}">
      <dgm:prSet phldrT="[Texte]"/>
      <dgm:spPr/>
      <dgm:t>
        <a:bodyPr/>
        <a:lstStyle/>
        <a:p>
          <a:r>
            <a:rPr lang="fr-BE" dirty="0" smtClean="0"/>
            <a:t>4</a:t>
          </a:r>
          <a:endParaRPr lang="fr-BE" dirty="0"/>
        </a:p>
      </dgm:t>
    </dgm:pt>
    <dgm:pt modelId="{2B642D72-93B6-405C-9B7D-0B7FE47EC323}" type="parTrans" cxnId="{003DAEE8-0BA0-4CD1-ACC3-1CB32732075D}">
      <dgm:prSet/>
      <dgm:spPr/>
      <dgm:t>
        <a:bodyPr/>
        <a:lstStyle/>
        <a:p>
          <a:endParaRPr lang="fr-BE"/>
        </a:p>
      </dgm:t>
    </dgm:pt>
    <dgm:pt modelId="{B6A007E7-4DD6-453F-B9BD-2204CF52AF08}" type="sibTrans" cxnId="{003DAEE8-0BA0-4CD1-ACC3-1CB32732075D}">
      <dgm:prSet/>
      <dgm:spPr/>
      <dgm:t>
        <a:bodyPr/>
        <a:lstStyle/>
        <a:p>
          <a:endParaRPr lang="fr-BE"/>
        </a:p>
      </dgm:t>
    </dgm:pt>
    <dgm:pt modelId="{A555D6CC-84CD-4EB8-91DB-17EE508ABBE0}">
      <dgm:prSet phldrT="[Texte]"/>
      <dgm:spPr/>
      <dgm:t>
        <a:bodyPr/>
        <a:lstStyle/>
        <a:p>
          <a:r>
            <a:rPr lang="fr-BE" dirty="0" smtClean="0"/>
            <a:t>2</a:t>
          </a:r>
          <a:endParaRPr lang="fr-BE" dirty="0"/>
        </a:p>
      </dgm:t>
    </dgm:pt>
    <dgm:pt modelId="{C8808434-4F47-4280-BA15-EE7684BB193E}" type="parTrans" cxnId="{6AD0EC46-4D8B-4621-AEFB-D2A13B42347C}">
      <dgm:prSet/>
      <dgm:spPr/>
      <dgm:t>
        <a:bodyPr/>
        <a:lstStyle/>
        <a:p>
          <a:endParaRPr lang="fr-BE"/>
        </a:p>
      </dgm:t>
    </dgm:pt>
    <dgm:pt modelId="{4EA31315-E2F6-449E-AEC7-75DDEACEB8D6}" type="sibTrans" cxnId="{6AD0EC46-4D8B-4621-AEFB-D2A13B42347C}">
      <dgm:prSet/>
      <dgm:spPr/>
      <dgm:t>
        <a:bodyPr/>
        <a:lstStyle/>
        <a:p>
          <a:endParaRPr lang="fr-BE"/>
        </a:p>
      </dgm:t>
    </dgm:pt>
    <dgm:pt modelId="{31617775-6F09-4754-8400-428CBC35B974}">
      <dgm:prSet phldrT="[Texte]"/>
      <dgm:spPr/>
      <dgm:t>
        <a:bodyPr/>
        <a:lstStyle/>
        <a:p>
          <a:r>
            <a:rPr lang="fr-BE" dirty="0" smtClean="0"/>
            <a:t>27</a:t>
          </a:r>
          <a:endParaRPr lang="fr-BE" dirty="0"/>
        </a:p>
      </dgm:t>
    </dgm:pt>
    <dgm:pt modelId="{1E80D461-FE2D-498C-A37E-F3A13F23B756}" type="parTrans" cxnId="{09EABE1D-9AF1-4EB3-B295-732C938BB713}">
      <dgm:prSet/>
      <dgm:spPr/>
      <dgm:t>
        <a:bodyPr/>
        <a:lstStyle/>
        <a:p>
          <a:endParaRPr lang="fr-BE"/>
        </a:p>
      </dgm:t>
    </dgm:pt>
    <dgm:pt modelId="{E1B7B671-54CA-4CA8-8309-7CFA8A112725}" type="sibTrans" cxnId="{09EABE1D-9AF1-4EB3-B295-732C938BB713}">
      <dgm:prSet/>
      <dgm:spPr/>
      <dgm:t>
        <a:bodyPr/>
        <a:lstStyle/>
        <a:p>
          <a:endParaRPr lang="fr-BE"/>
        </a:p>
      </dgm:t>
    </dgm:pt>
    <dgm:pt modelId="{F48BFC33-A537-43DC-AF95-46EFBBE8C111}" type="pres">
      <dgm:prSet presAssocID="{AE7479C9-42C1-4066-9D35-DB5326CD91F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fr-BE"/>
        </a:p>
      </dgm:t>
    </dgm:pt>
    <dgm:pt modelId="{9E85DCEA-1F07-4283-AC00-222AF47B2683}" type="pres">
      <dgm:prSet presAssocID="{AE7479C9-42C1-4066-9D35-DB5326CD91F7}" presName="diamond" presStyleLbl="bgShp" presStyleIdx="0" presStyleCnt="1"/>
      <dgm:spPr/>
    </dgm:pt>
    <dgm:pt modelId="{718D5DEC-B9D1-41CE-AE8D-96C34E84CCD3}" type="pres">
      <dgm:prSet presAssocID="{AE7479C9-42C1-4066-9D35-DB5326CD91F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EB451BE3-17C6-43AC-92B1-E0764D265F1B}" type="pres">
      <dgm:prSet presAssocID="{AE7479C9-42C1-4066-9D35-DB5326CD91F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2A0A4D9B-992A-4BB4-8BD3-C2AEAFEE9530}" type="pres">
      <dgm:prSet presAssocID="{AE7479C9-42C1-4066-9D35-DB5326CD91F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51F472B7-C406-451D-98A3-FC8A664CA2F7}" type="pres">
      <dgm:prSet presAssocID="{AE7479C9-42C1-4066-9D35-DB5326CD91F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05B62D80-A812-4047-9314-4C0654E0CA33}" type="presOf" srcId="{95C6043E-48E7-4B88-81B2-B57CFCC6B62E}" destId="{EB451BE3-17C6-43AC-92B1-E0764D265F1B}" srcOrd="0" destOrd="0" presId="urn:microsoft.com/office/officeart/2005/8/layout/matrix3"/>
    <dgm:cxn modelId="{CD3F982E-8AC2-40A5-9210-D124F913E0F6}" srcId="{AE7479C9-42C1-4066-9D35-DB5326CD91F7}" destId="{0BE570F0-E87F-403E-A163-9F28EB837F96}" srcOrd="0" destOrd="0" parTransId="{FACB9098-F10A-49C6-AF85-E47C773B0ED5}" sibTransId="{F29CBBCC-AAC0-4ADC-B601-0832E0904297}"/>
    <dgm:cxn modelId="{6AD0EC46-4D8B-4621-AEFB-D2A13B42347C}" srcId="{AE7479C9-42C1-4066-9D35-DB5326CD91F7}" destId="{A555D6CC-84CD-4EB8-91DB-17EE508ABBE0}" srcOrd="2" destOrd="0" parTransId="{C8808434-4F47-4280-BA15-EE7684BB193E}" sibTransId="{4EA31315-E2F6-449E-AEC7-75DDEACEB8D6}"/>
    <dgm:cxn modelId="{09EABE1D-9AF1-4EB3-B295-732C938BB713}" srcId="{AE7479C9-42C1-4066-9D35-DB5326CD91F7}" destId="{31617775-6F09-4754-8400-428CBC35B974}" srcOrd="3" destOrd="0" parTransId="{1E80D461-FE2D-498C-A37E-F3A13F23B756}" sibTransId="{E1B7B671-54CA-4CA8-8309-7CFA8A112725}"/>
    <dgm:cxn modelId="{7F7A462D-8FCE-4943-81C9-A1D5ACE9635E}" type="presOf" srcId="{AE7479C9-42C1-4066-9D35-DB5326CD91F7}" destId="{F48BFC33-A537-43DC-AF95-46EFBBE8C111}" srcOrd="0" destOrd="0" presId="urn:microsoft.com/office/officeart/2005/8/layout/matrix3"/>
    <dgm:cxn modelId="{DCA23E16-DF21-4E0F-A926-B09F56A65176}" type="presOf" srcId="{A555D6CC-84CD-4EB8-91DB-17EE508ABBE0}" destId="{2A0A4D9B-992A-4BB4-8BD3-C2AEAFEE9530}" srcOrd="0" destOrd="0" presId="urn:microsoft.com/office/officeart/2005/8/layout/matrix3"/>
    <dgm:cxn modelId="{F7B8AC78-D17D-4910-8975-96B47364F668}" type="presOf" srcId="{31617775-6F09-4754-8400-428CBC35B974}" destId="{51F472B7-C406-451D-98A3-FC8A664CA2F7}" srcOrd="0" destOrd="0" presId="urn:microsoft.com/office/officeart/2005/8/layout/matrix3"/>
    <dgm:cxn modelId="{003DAEE8-0BA0-4CD1-ACC3-1CB32732075D}" srcId="{AE7479C9-42C1-4066-9D35-DB5326CD91F7}" destId="{95C6043E-48E7-4B88-81B2-B57CFCC6B62E}" srcOrd="1" destOrd="0" parTransId="{2B642D72-93B6-405C-9B7D-0B7FE47EC323}" sibTransId="{B6A007E7-4DD6-453F-B9BD-2204CF52AF08}"/>
    <dgm:cxn modelId="{1F98532C-9290-4EB7-A207-5ABD5E544AD6}" type="presOf" srcId="{0BE570F0-E87F-403E-A163-9F28EB837F96}" destId="{718D5DEC-B9D1-41CE-AE8D-96C34E84CCD3}" srcOrd="0" destOrd="0" presId="urn:microsoft.com/office/officeart/2005/8/layout/matrix3"/>
    <dgm:cxn modelId="{A1796E3E-35B5-4B13-903B-FBBD2C0FD2BA}" type="presParOf" srcId="{F48BFC33-A537-43DC-AF95-46EFBBE8C111}" destId="{9E85DCEA-1F07-4283-AC00-222AF47B2683}" srcOrd="0" destOrd="0" presId="urn:microsoft.com/office/officeart/2005/8/layout/matrix3"/>
    <dgm:cxn modelId="{2CA68B15-CCD4-47DD-B5BC-3F60AA429831}" type="presParOf" srcId="{F48BFC33-A537-43DC-AF95-46EFBBE8C111}" destId="{718D5DEC-B9D1-41CE-AE8D-96C34E84CCD3}" srcOrd="1" destOrd="0" presId="urn:microsoft.com/office/officeart/2005/8/layout/matrix3"/>
    <dgm:cxn modelId="{8EB20540-3317-4946-8CCD-FFEEF1C9BB85}" type="presParOf" srcId="{F48BFC33-A537-43DC-AF95-46EFBBE8C111}" destId="{EB451BE3-17C6-43AC-92B1-E0764D265F1B}" srcOrd="2" destOrd="0" presId="urn:microsoft.com/office/officeart/2005/8/layout/matrix3"/>
    <dgm:cxn modelId="{F1866112-4641-4D9E-B83E-3C16A7A94DE9}" type="presParOf" srcId="{F48BFC33-A537-43DC-AF95-46EFBBE8C111}" destId="{2A0A4D9B-992A-4BB4-8BD3-C2AEAFEE9530}" srcOrd="3" destOrd="0" presId="urn:microsoft.com/office/officeart/2005/8/layout/matrix3"/>
    <dgm:cxn modelId="{73F53836-3523-4430-9946-2CFBE865E51A}" type="presParOf" srcId="{F48BFC33-A537-43DC-AF95-46EFBBE8C111}" destId="{51F472B7-C406-451D-98A3-FC8A664CA2F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E7479C9-42C1-4066-9D35-DB5326CD91F7}" type="doc">
      <dgm:prSet loTypeId="urn:microsoft.com/office/officeart/2005/8/layout/matrix3" loCatId="matrix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fr-BE"/>
        </a:p>
      </dgm:t>
    </dgm:pt>
    <dgm:pt modelId="{0BE570F0-E87F-403E-A163-9F28EB837F96}">
      <dgm:prSet phldrT="[Texte]"/>
      <dgm:spPr/>
      <dgm:t>
        <a:bodyPr/>
        <a:lstStyle/>
        <a:p>
          <a:r>
            <a:rPr lang="fr-BE" dirty="0" smtClean="0"/>
            <a:t>23</a:t>
          </a:r>
          <a:endParaRPr lang="fr-BE" dirty="0"/>
        </a:p>
      </dgm:t>
    </dgm:pt>
    <dgm:pt modelId="{FACB9098-F10A-49C6-AF85-E47C773B0ED5}" type="parTrans" cxnId="{CD3F982E-8AC2-40A5-9210-D124F913E0F6}">
      <dgm:prSet/>
      <dgm:spPr/>
      <dgm:t>
        <a:bodyPr/>
        <a:lstStyle/>
        <a:p>
          <a:endParaRPr lang="fr-BE"/>
        </a:p>
      </dgm:t>
    </dgm:pt>
    <dgm:pt modelId="{F29CBBCC-AAC0-4ADC-B601-0832E0904297}" type="sibTrans" cxnId="{CD3F982E-8AC2-40A5-9210-D124F913E0F6}">
      <dgm:prSet/>
      <dgm:spPr/>
      <dgm:t>
        <a:bodyPr/>
        <a:lstStyle/>
        <a:p>
          <a:endParaRPr lang="fr-BE"/>
        </a:p>
      </dgm:t>
    </dgm:pt>
    <dgm:pt modelId="{95C6043E-48E7-4B88-81B2-B57CFCC6B62E}">
      <dgm:prSet phldrT="[Texte]"/>
      <dgm:spPr/>
      <dgm:t>
        <a:bodyPr/>
        <a:lstStyle/>
        <a:p>
          <a:r>
            <a:rPr lang="fr-BE" dirty="0" smtClean="0"/>
            <a:t>5</a:t>
          </a:r>
        </a:p>
      </dgm:t>
    </dgm:pt>
    <dgm:pt modelId="{2B642D72-93B6-405C-9B7D-0B7FE47EC323}" type="parTrans" cxnId="{003DAEE8-0BA0-4CD1-ACC3-1CB32732075D}">
      <dgm:prSet/>
      <dgm:spPr/>
      <dgm:t>
        <a:bodyPr/>
        <a:lstStyle/>
        <a:p>
          <a:endParaRPr lang="fr-BE"/>
        </a:p>
      </dgm:t>
    </dgm:pt>
    <dgm:pt modelId="{B6A007E7-4DD6-453F-B9BD-2204CF52AF08}" type="sibTrans" cxnId="{003DAEE8-0BA0-4CD1-ACC3-1CB32732075D}">
      <dgm:prSet/>
      <dgm:spPr/>
      <dgm:t>
        <a:bodyPr/>
        <a:lstStyle/>
        <a:p>
          <a:endParaRPr lang="fr-BE"/>
        </a:p>
      </dgm:t>
    </dgm:pt>
    <dgm:pt modelId="{A555D6CC-84CD-4EB8-91DB-17EE508ABBE0}">
      <dgm:prSet phldrT="[Texte]"/>
      <dgm:spPr/>
      <dgm:t>
        <a:bodyPr/>
        <a:lstStyle/>
        <a:p>
          <a:r>
            <a:rPr lang="fr-BE" dirty="0" smtClean="0"/>
            <a:t>2</a:t>
          </a:r>
          <a:endParaRPr lang="fr-BE" dirty="0"/>
        </a:p>
      </dgm:t>
    </dgm:pt>
    <dgm:pt modelId="{C8808434-4F47-4280-BA15-EE7684BB193E}" type="parTrans" cxnId="{6AD0EC46-4D8B-4621-AEFB-D2A13B42347C}">
      <dgm:prSet/>
      <dgm:spPr/>
      <dgm:t>
        <a:bodyPr/>
        <a:lstStyle/>
        <a:p>
          <a:endParaRPr lang="fr-BE"/>
        </a:p>
      </dgm:t>
    </dgm:pt>
    <dgm:pt modelId="{4EA31315-E2F6-449E-AEC7-75DDEACEB8D6}" type="sibTrans" cxnId="{6AD0EC46-4D8B-4621-AEFB-D2A13B42347C}">
      <dgm:prSet/>
      <dgm:spPr/>
      <dgm:t>
        <a:bodyPr/>
        <a:lstStyle/>
        <a:p>
          <a:endParaRPr lang="fr-BE"/>
        </a:p>
      </dgm:t>
    </dgm:pt>
    <dgm:pt modelId="{31617775-6F09-4754-8400-428CBC35B974}">
      <dgm:prSet phldrT="[Texte]"/>
      <dgm:spPr/>
      <dgm:t>
        <a:bodyPr/>
        <a:lstStyle/>
        <a:p>
          <a:r>
            <a:rPr lang="fr-BE" dirty="0" smtClean="0"/>
            <a:t>31</a:t>
          </a:r>
          <a:endParaRPr lang="fr-BE" dirty="0"/>
        </a:p>
      </dgm:t>
    </dgm:pt>
    <dgm:pt modelId="{1E80D461-FE2D-498C-A37E-F3A13F23B756}" type="parTrans" cxnId="{09EABE1D-9AF1-4EB3-B295-732C938BB713}">
      <dgm:prSet/>
      <dgm:spPr/>
      <dgm:t>
        <a:bodyPr/>
        <a:lstStyle/>
        <a:p>
          <a:endParaRPr lang="fr-BE"/>
        </a:p>
      </dgm:t>
    </dgm:pt>
    <dgm:pt modelId="{E1B7B671-54CA-4CA8-8309-7CFA8A112725}" type="sibTrans" cxnId="{09EABE1D-9AF1-4EB3-B295-732C938BB713}">
      <dgm:prSet/>
      <dgm:spPr/>
      <dgm:t>
        <a:bodyPr/>
        <a:lstStyle/>
        <a:p>
          <a:endParaRPr lang="fr-BE"/>
        </a:p>
      </dgm:t>
    </dgm:pt>
    <dgm:pt modelId="{F48BFC33-A537-43DC-AF95-46EFBBE8C111}" type="pres">
      <dgm:prSet presAssocID="{AE7479C9-42C1-4066-9D35-DB5326CD91F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fr-BE"/>
        </a:p>
      </dgm:t>
    </dgm:pt>
    <dgm:pt modelId="{9E85DCEA-1F07-4283-AC00-222AF47B2683}" type="pres">
      <dgm:prSet presAssocID="{AE7479C9-42C1-4066-9D35-DB5326CD91F7}" presName="diamond" presStyleLbl="bgShp" presStyleIdx="0" presStyleCnt="1"/>
      <dgm:spPr/>
    </dgm:pt>
    <dgm:pt modelId="{718D5DEC-B9D1-41CE-AE8D-96C34E84CCD3}" type="pres">
      <dgm:prSet presAssocID="{AE7479C9-42C1-4066-9D35-DB5326CD91F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EB451BE3-17C6-43AC-92B1-E0764D265F1B}" type="pres">
      <dgm:prSet presAssocID="{AE7479C9-42C1-4066-9D35-DB5326CD91F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2A0A4D9B-992A-4BB4-8BD3-C2AEAFEE9530}" type="pres">
      <dgm:prSet presAssocID="{AE7479C9-42C1-4066-9D35-DB5326CD91F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51F472B7-C406-451D-98A3-FC8A664CA2F7}" type="pres">
      <dgm:prSet presAssocID="{AE7479C9-42C1-4066-9D35-DB5326CD91F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CD3F982E-8AC2-40A5-9210-D124F913E0F6}" srcId="{AE7479C9-42C1-4066-9D35-DB5326CD91F7}" destId="{0BE570F0-E87F-403E-A163-9F28EB837F96}" srcOrd="0" destOrd="0" parTransId="{FACB9098-F10A-49C6-AF85-E47C773B0ED5}" sibTransId="{F29CBBCC-AAC0-4ADC-B601-0832E0904297}"/>
    <dgm:cxn modelId="{6AD0EC46-4D8B-4621-AEFB-D2A13B42347C}" srcId="{AE7479C9-42C1-4066-9D35-DB5326CD91F7}" destId="{A555D6CC-84CD-4EB8-91DB-17EE508ABBE0}" srcOrd="2" destOrd="0" parTransId="{C8808434-4F47-4280-BA15-EE7684BB193E}" sibTransId="{4EA31315-E2F6-449E-AEC7-75DDEACEB8D6}"/>
    <dgm:cxn modelId="{09EABE1D-9AF1-4EB3-B295-732C938BB713}" srcId="{AE7479C9-42C1-4066-9D35-DB5326CD91F7}" destId="{31617775-6F09-4754-8400-428CBC35B974}" srcOrd="3" destOrd="0" parTransId="{1E80D461-FE2D-498C-A37E-F3A13F23B756}" sibTransId="{E1B7B671-54CA-4CA8-8309-7CFA8A112725}"/>
    <dgm:cxn modelId="{53910E10-AB4E-47E3-9DEF-14D25966B36E}" type="presOf" srcId="{A555D6CC-84CD-4EB8-91DB-17EE508ABBE0}" destId="{2A0A4D9B-992A-4BB4-8BD3-C2AEAFEE9530}" srcOrd="0" destOrd="0" presId="urn:microsoft.com/office/officeart/2005/8/layout/matrix3"/>
    <dgm:cxn modelId="{40A69CEA-2406-49F6-9DD8-C78F66796D1A}" type="presOf" srcId="{31617775-6F09-4754-8400-428CBC35B974}" destId="{51F472B7-C406-451D-98A3-FC8A664CA2F7}" srcOrd="0" destOrd="0" presId="urn:microsoft.com/office/officeart/2005/8/layout/matrix3"/>
    <dgm:cxn modelId="{003DAEE8-0BA0-4CD1-ACC3-1CB32732075D}" srcId="{AE7479C9-42C1-4066-9D35-DB5326CD91F7}" destId="{95C6043E-48E7-4B88-81B2-B57CFCC6B62E}" srcOrd="1" destOrd="0" parTransId="{2B642D72-93B6-405C-9B7D-0B7FE47EC323}" sibTransId="{B6A007E7-4DD6-453F-B9BD-2204CF52AF08}"/>
    <dgm:cxn modelId="{4E662D88-9EE5-44DD-8553-D36604679C91}" type="presOf" srcId="{0BE570F0-E87F-403E-A163-9F28EB837F96}" destId="{718D5DEC-B9D1-41CE-AE8D-96C34E84CCD3}" srcOrd="0" destOrd="0" presId="urn:microsoft.com/office/officeart/2005/8/layout/matrix3"/>
    <dgm:cxn modelId="{CA390169-496B-4B37-B302-D8B6ECAA3B9F}" type="presOf" srcId="{AE7479C9-42C1-4066-9D35-DB5326CD91F7}" destId="{F48BFC33-A537-43DC-AF95-46EFBBE8C111}" srcOrd="0" destOrd="0" presId="urn:microsoft.com/office/officeart/2005/8/layout/matrix3"/>
    <dgm:cxn modelId="{4F8335C2-6140-42EC-A544-546269CCB1CF}" type="presOf" srcId="{95C6043E-48E7-4B88-81B2-B57CFCC6B62E}" destId="{EB451BE3-17C6-43AC-92B1-E0764D265F1B}" srcOrd="0" destOrd="0" presId="urn:microsoft.com/office/officeart/2005/8/layout/matrix3"/>
    <dgm:cxn modelId="{5226C20C-09B8-4CE7-8059-18E98734B6C1}" type="presParOf" srcId="{F48BFC33-A537-43DC-AF95-46EFBBE8C111}" destId="{9E85DCEA-1F07-4283-AC00-222AF47B2683}" srcOrd="0" destOrd="0" presId="urn:microsoft.com/office/officeart/2005/8/layout/matrix3"/>
    <dgm:cxn modelId="{B9FE541F-879D-4ED8-933D-3978652FFA34}" type="presParOf" srcId="{F48BFC33-A537-43DC-AF95-46EFBBE8C111}" destId="{718D5DEC-B9D1-41CE-AE8D-96C34E84CCD3}" srcOrd="1" destOrd="0" presId="urn:microsoft.com/office/officeart/2005/8/layout/matrix3"/>
    <dgm:cxn modelId="{B59781FF-29F7-4B29-8C6C-55F040FF4F08}" type="presParOf" srcId="{F48BFC33-A537-43DC-AF95-46EFBBE8C111}" destId="{EB451BE3-17C6-43AC-92B1-E0764D265F1B}" srcOrd="2" destOrd="0" presId="urn:microsoft.com/office/officeart/2005/8/layout/matrix3"/>
    <dgm:cxn modelId="{62D39DC0-1E8C-4C9C-8B2D-E8847A43295E}" type="presParOf" srcId="{F48BFC33-A537-43DC-AF95-46EFBBE8C111}" destId="{2A0A4D9B-992A-4BB4-8BD3-C2AEAFEE9530}" srcOrd="3" destOrd="0" presId="urn:microsoft.com/office/officeart/2005/8/layout/matrix3"/>
    <dgm:cxn modelId="{98F42F9C-97B3-4E5B-8292-56A9E02F5B3F}" type="presParOf" srcId="{F48BFC33-A537-43DC-AF95-46EFBBE8C111}" destId="{51F472B7-C406-451D-98A3-FC8A664CA2F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E7479C9-42C1-4066-9D35-DB5326CD91F7}" type="doc">
      <dgm:prSet loTypeId="urn:microsoft.com/office/officeart/2005/8/layout/matrix3" loCatId="matrix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fr-BE"/>
        </a:p>
      </dgm:t>
    </dgm:pt>
    <dgm:pt modelId="{0BE570F0-E87F-403E-A163-9F28EB837F96}">
      <dgm:prSet phldrT="[Texte]"/>
      <dgm:spPr>
        <a:gradFill rotWithShape="0">
          <a:gsLst>
            <a:gs pos="7000">
              <a:srgbClr val="92D050"/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rgbClr val="92D050"/>
            </a:gs>
          </a:gsLst>
        </a:gradFill>
      </dgm:spPr>
      <dgm:t>
        <a:bodyPr/>
        <a:lstStyle/>
        <a:p>
          <a:r>
            <a:rPr lang="fr-BE" b="1" i="0" dirty="0" smtClean="0"/>
            <a:t>Détection d'un </a:t>
          </a:r>
          <a:r>
            <a:rPr lang="fr-BE" b="1" i="0" dirty="0" err="1" smtClean="0"/>
            <a:t>prob</a:t>
          </a:r>
          <a:endParaRPr lang="fr-BE" dirty="0"/>
        </a:p>
      </dgm:t>
    </dgm:pt>
    <dgm:pt modelId="{FACB9098-F10A-49C6-AF85-E47C773B0ED5}" type="parTrans" cxnId="{CD3F982E-8AC2-40A5-9210-D124F913E0F6}">
      <dgm:prSet/>
      <dgm:spPr/>
      <dgm:t>
        <a:bodyPr/>
        <a:lstStyle/>
        <a:p>
          <a:endParaRPr lang="fr-BE"/>
        </a:p>
      </dgm:t>
    </dgm:pt>
    <dgm:pt modelId="{F29CBBCC-AAC0-4ADC-B601-0832E0904297}" type="sibTrans" cxnId="{CD3F982E-8AC2-40A5-9210-D124F913E0F6}">
      <dgm:prSet/>
      <dgm:spPr/>
      <dgm:t>
        <a:bodyPr/>
        <a:lstStyle/>
        <a:p>
          <a:endParaRPr lang="fr-BE"/>
        </a:p>
      </dgm:t>
    </dgm:pt>
    <dgm:pt modelId="{95C6043E-48E7-4B88-81B2-B57CFCC6B62E}">
      <dgm:prSet phldrT="[Texte]"/>
      <dgm:spPr>
        <a:gradFill rotWithShape="0">
          <a:gsLst>
            <a:gs pos="0">
              <a:srgbClr val="FF0000"/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fr-BE" b="1" i="0" dirty="0" smtClean="0"/>
            <a:t>Détection d'un </a:t>
          </a:r>
          <a:r>
            <a:rPr lang="fr-BE" b="1" i="0" dirty="0" err="1" smtClean="0"/>
            <a:t>prob</a:t>
          </a:r>
          <a:r>
            <a:rPr lang="fr-BE" b="1" i="0" dirty="0" smtClean="0"/>
            <a:t> or que pas de </a:t>
          </a:r>
          <a:r>
            <a:rPr lang="fr-BE" b="1" i="0" dirty="0" err="1" smtClean="0"/>
            <a:t>prob</a:t>
          </a:r>
          <a:endParaRPr lang="fr-BE" dirty="0"/>
        </a:p>
      </dgm:t>
    </dgm:pt>
    <dgm:pt modelId="{2B642D72-93B6-405C-9B7D-0B7FE47EC323}" type="parTrans" cxnId="{003DAEE8-0BA0-4CD1-ACC3-1CB32732075D}">
      <dgm:prSet/>
      <dgm:spPr/>
      <dgm:t>
        <a:bodyPr/>
        <a:lstStyle/>
        <a:p>
          <a:endParaRPr lang="fr-BE"/>
        </a:p>
      </dgm:t>
    </dgm:pt>
    <dgm:pt modelId="{B6A007E7-4DD6-453F-B9BD-2204CF52AF08}" type="sibTrans" cxnId="{003DAEE8-0BA0-4CD1-ACC3-1CB32732075D}">
      <dgm:prSet/>
      <dgm:spPr/>
      <dgm:t>
        <a:bodyPr/>
        <a:lstStyle/>
        <a:p>
          <a:endParaRPr lang="fr-BE"/>
        </a:p>
      </dgm:t>
    </dgm:pt>
    <dgm:pt modelId="{A555D6CC-84CD-4EB8-91DB-17EE508ABBE0}">
      <dgm:prSet phldrT="[Texte]"/>
      <dgm:spPr>
        <a:gradFill rotWithShape="0">
          <a:gsLst>
            <a:gs pos="0">
              <a:srgbClr val="FF0000"/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fr-BE" b="1" i="0" dirty="0" smtClean="0"/>
            <a:t>Pas de détection de </a:t>
          </a:r>
          <a:r>
            <a:rPr lang="fr-BE" b="1" i="0" dirty="0" err="1" smtClean="0"/>
            <a:t>prob</a:t>
          </a:r>
          <a:r>
            <a:rPr lang="fr-BE" b="1" i="0" dirty="0" smtClean="0"/>
            <a:t> or qu'il y a </a:t>
          </a:r>
          <a:r>
            <a:rPr lang="fr-BE" b="1" i="0" dirty="0" err="1" smtClean="0"/>
            <a:t>prob</a:t>
          </a:r>
          <a:endParaRPr lang="fr-BE" dirty="0"/>
        </a:p>
      </dgm:t>
    </dgm:pt>
    <dgm:pt modelId="{C8808434-4F47-4280-BA15-EE7684BB193E}" type="parTrans" cxnId="{6AD0EC46-4D8B-4621-AEFB-D2A13B42347C}">
      <dgm:prSet/>
      <dgm:spPr/>
      <dgm:t>
        <a:bodyPr/>
        <a:lstStyle/>
        <a:p>
          <a:endParaRPr lang="fr-BE"/>
        </a:p>
      </dgm:t>
    </dgm:pt>
    <dgm:pt modelId="{4EA31315-E2F6-449E-AEC7-75DDEACEB8D6}" type="sibTrans" cxnId="{6AD0EC46-4D8B-4621-AEFB-D2A13B42347C}">
      <dgm:prSet/>
      <dgm:spPr/>
      <dgm:t>
        <a:bodyPr/>
        <a:lstStyle/>
        <a:p>
          <a:endParaRPr lang="fr-BE"/>
        </a:p>
      </dgm:t>
    </dgm:pt>
    <dgm:pt modelId="{31617775-6F09-4754-8400-428CBC35B974}">
      <dgm:prSet phldrT="[Texte]"/>
      <dgm:spPr>
        <a:gradFill rotWithShape="0">
          <a:gsLst>
            <a:gs pos="6000">
              <a:srgbClr val="92D050"/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rgbClr val="92D050"/>
            </a:gs>
          </a:gsLst>
        </a:gradFill>
      </dgm:spPr>
      <dgm:t>
        <a:bodyPr/>
        <a:lstStyle/>
        <a:p>
          <a:r>
            <a:rPr lang="fr-BE" b="1" i="0" dirty="0" smtClean="0">
              <a:solidFill>
                <a:schemeClr val="tx1"/>
              </a:solidFill>
            </a:rPr>
            <a:t>Pas de détection de </a:t>
          </a:r>
          <a:r>
            <a:rPr lang="fr-BE" b="1" i="0" dirty="0" err="1" smtClean="0">
              <a:solidFill>
                <a:schemeClr val="tx1"/>
              </a:solidFill>
            </a:rPr>
            <a:t>prob</a:t>
          </a:r>
          <a:endParaRPr lang="fr-BE" dirty="0">
            <a:solidFill>
              <a:schemeClr val="tx1"/>
            </a:solidFill>
          </a:endParaRPr>
        </a:p>
      </dgm:t>
    </dgm:pt>
    <dgm:pt modelId="{1E80D461-FE2D-498C-A37E-F3A13F23B756}" type="parTrans" cxnId="{09EABE1D-9AF1-4EB3-B295-732C938BB713}">
      <dgm:prSet/>
      <dgm:spPr/>
      <dgm:t>
        <a:bodyPr/>
        <a:lstStyle/>
        <a:p>
          <a:endParaRPr lang="fr-BE"/>
        </a:p>
      </dgm:t>
    </dgm:pt>
    <dgm:pt modelId="{E1B7B671-54CA-4CA8-8309-7CFA8A112725}" type="sibTrans" cxnId="{09EABE1D-9AF1-4EB3-B295-732C938BB713}">
      <dgm:prSet/>
      <dgm:spPr/>
      <dgm:t>
        <a:bodyPr/>
        <a:lstStyle/>
        <a:p>
          <a:endParaRPr lang="fr-BE"/>
        </a:p>
      </dgm:t>
    </dgm:pt>
    <dgm:pt modelId="{F48BFC33-A537-43DC-AF95-46EFBBE8C111}" type="pres">
      <dgm:prSet presAssocID="{AE7479C9-42C1-4066-9D35-DB5326CD91F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fr-BE"/>
        </a:p>
      </dgm:t>
    </dgm:pt>
    <dgm:pt modelId="{9E85DCEA-1F07-4283-AC00-222AF47B2683}" type="pres">
      <dgm:prSet presAssocID="{AE7479C9-42C1-4066-9D35-DB5326CD91F7}" presName="diamond" presStyleLbl="bgShp" presStyleIdx="0" presStyleCnt="1"/>
      <dgm:spPr/>
    </dgm:pt>
    <dgm:pt modelId="{718D5DEC-B9D1-41CE-AE8D-96C34E84CCD3}" type="pres">
      <dgm:prSet presAssocID="{AE7479C9-42C1-4066-9D35-DB5326CD91F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EB451BE3-17C6-43AC-92B1-E0764D265F1B}" type="pres">
      <dgm:prSet presAssocID="{AE7479C9-42C1-4066-9D35-DB5326CD91F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2A0A4D9B-992A-4BB4-8BD3-C2AEAFEE9530}" type="pres">
      <dgm:prSet presAssocID="{AE7479C9-42C1-4066-9D35-DB5326CD91F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51F472B7-C406-451D-98A3-FC8A664CA2F7}" type="pres">
      <dgm:prSet presAssocID="{AE7479C9-42C1-4066-9D35-DB5326CD91F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A7E4AA2E-6707-427A-887A-1EA32D7A97A4}" type="presOf" srcId="{0BE570F0-E87F-403E-A163-9F28EB837F96}" destId="{718D5DEC-B9D1-41CE-AE8D-96C34E84CCD3}" srcOrd="0" destOrd="0" presId="urn:microsoft.com/office/officeart/2005/8/layout/matrix3"/>
    <dgm:cxn modelId="{CD3F982E-8AC2-40A5-9210-D124F913E0F6}" srcId="{AE7479C9-42C1-4066-9D35-DB5326CD91F7}" destId="{0BE570F0-E87F-403E-A163-9F28EB837F96}" srcOrd="0" destOrd="0" parTransId="{FACB9098-F10A-49C6-AF85-E47C773B0ED5}" sibTransId="{F29CBBCC-AAC0-4ADC-B601-0832E0904297}"/>
    <dgm:cxn modelId="{6AD0EC46-4D8B-4621-AEFB-D2A13B42347C}" srcId="{AE7479C9-42C1-4066-9D35-DB5326CD91F7}" destId="{A555D6CC-84CD-4EB8-91DB-17EE508ABBE0}" srcOrd="2" destOrd="0" parTransId="{C8808434-4F47-4280-BA15-EE7684BB193E}" sibTransId="{4EA31315-E2F6-449E-AEC7-75DDEACEB8D6}"/>
    <dgm:cxn modelId="{09EABE1D-9AF1-4EB3-B295-732C938BB713}" srcId="{AE7479C9-42C1-4066-9D35-DB5326CD91F7}" destId="{31617775-6F09-4754-8400-428CBC35B974}" srcOrd="3" destOrd="0" parTransId="{1E80D461-FE2D-498C-A37E-F3A13F23B756}" sibTransId="{E1B7B671-54CA-4CA8-8309-7CFA8A112725}"/>
    <dgm:cxn modelId="{C20C640E-C12C-4AD4-B15A-D62063E79DED}" type="presOf" srcId="{95C6043E-48E7-4B88-81B2-B57CFCC6B62E}" destId="{EB451BE3-17C6-43AC-92B1-E0764D265F1B}" srcOrd="0" destOrd="0" presId="urn:microsoft.com/office/officeart/2005/8/layout/matrix3"/>
    <dgm:cxn modelId="{3EB4A280-61E1-4C62-9FB1-F2A32815BD06}" type="presOf" srcId="{AE7479C9-42C1-4066-9D35-DB5326CD91F7}" destId="{F48BFC33-A537-43DC-AF95-46EFBBE8C111}" srcOrd="0" destOrd="0" presId="urn:microsoft.com/office/officeart/2005/8/layout/matrix3"/>
    <dgm:cxn modelId="{7B59508A-6B4D-42FA-8CE2-B8786FDFD99B}" type="presOf" srcId="{A555D6CC-84CD-4EB8-91DB-17EE508ABBE0}" destId="{2A0A4D9B-992A-4BB4-8BD3-C2AEAFEE9530}" srcOrd="0" destOrd="0" presId="urn:microsoft.com/office/officeart/2005/8/layout/matrix3"/>
    <dgm:cxn modelId="{8835089D-A49C-44FE-8EA1-20616B90403C}" type="presOf" srcId="{31617775-6F09-4754-8400-428CBC35B974}" destId="{51F472B7-C406-451D-98A3-FC8A664CA2F7}" srcOrd="0" destOrd="0" presId="urn:microsoft.com/office/officeart/2005/8/layout/matrix3"/>
    <dgm:cxn modelId="{003DAEE8-0BA0-4CD1-ACC3-1CB32732075D}" srcId="{AE7479C9-42C1-4066-9D35-DB5326CD91F7}" destId="{95C6043E-48E7-4B88-81B2-B57CFCC6B62E}" srcOrd="1" destOrd="0" parTransId="{2B642D72-93B6-405C-9B7D-0B7FE47EC323}" sibTransId="{B6A007E7-4DD6-453F-B9BD-2204CF52AF08}"/>
    <dgm:cxn modelId="{56711FA9-7816-4BE7-9D03-2ACDEECA749F}" type="presParOf" srcId="{F48BFC33-A537-43DC-AF95-46EFBBE8C111}" destId="{9E85DCEA-1F07-4283-AC00-222AF47B2683}" srcOrd="0" destOrd="0" presId="urn:microsoft.com/office/officeart/2005/8/layout/matrix3"/>
    <dgm:cxn modelId="{E663CD70-9F56-4790-B84F-662390774105}" type="presParOf" srcId="{F48BFC33-A537-43DC-AF95-46EFBBE8C111}" destId="{718D5DEC-B9D1-41CE-AE8D-96C34E84CCD3}" srcOrd="1" destOrd="0" presId="urn:microsoft.com/office/officeart/2005/8/layout/matrix3"/>
    <dgm:cxn modelId="{CF499648-27B9-4DBE-B9D3-C78F30F9D243}" type="presParOf" srcId="{F48BFC33-A537-43DC-AF95-46EFBBE8C111}" destId="{EB451BE3-17C6-43AC-92B1-E0764D265F1B}" srcOrd="2" destOrd="0" presId="urn:microsoft.com/office/officeart/2005/8/layout/matrix3"/>
    <dgm:cxn modelId="{5C2E4763-BFA2-444C-BBF9-C3173535EC65}" type="presParOf" srcId="{F48BFC33-A537-43DC-AF95-46EFBBE8C111}" destId="{2A0A4D9B-992A-4BB4-8BD3-C2AEAFEE9530}" srcOrd="3" destOrd="0" presId="urn:microsoft.com/office/officeart/2005/8/layout/matrix3"/>
    <dgm:cxn modelId="{6AA6C180-B7CE-404B-A680-32F32BA0CFE9}" type="presParOf" srcId="{F48BFC33-A537-43DC-AF95-46EFBBE8C111}" destId="{51F472B7-C406-451D-98A3-FC8A664CA2F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7479C9-42C1-4066-9D35-DB5326CD91F7}" type="doc">
      <dgm:prSet loTypeId="urn:microsoft.com/office/officeart/2005/8/layout/matrix3" loCatId="matrix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fr-BE"/>
        </a:p>
      </dgm:t>
    </dgm:pt>
    <dgm:pt modelId="{0BE570F0-E87F-403E-A163-9F28EB837F96}">
      <dgm:prSet phldrT="[Texte]"/>
      <dgm:spPr/>
      <dgm:t>
        <a:bodyPr/>
        <a:lstStyle/>
        <a:p>
          <a:r>
            <a:rPr lang="fr-BE" dirty="0" smtClean="0"/>
            <a:t>24</a:t>
          </a:r>
          <a:endParaRPr lang="fr-BE" dirty="0"/>
        </a:p>
      </dgm:t>
    </dgm:pt>
    <dgm:pt modelId="{FACB9098-F10A-49C6-AF85-E47C773B0ED5}" type="parTrans" cxnId="{CD3F982E-8AC2-40A5-9210-D124F913E0F6}">
      <dgm:prSet/>
      <dgm:spPr/>
      <dgm:t>
        <a:bodyPr/>
        <a:lstStyle/>
        <a:p>
          <a:endParaRPr lang="fr-BE"/>
        </a:p>
      </dgm:t>
    </dgm:pt>
    <dgm:pt modelId="{F29CBBCC-AAC0-4ADC-B601-0832E0904297}" type="sibTrans" cxnId="{CD3F982E-8AC2-40A5-9210-D124F913E0F6}">
      <dgm:prSet/>
      <dgm:spPr/>
      <dgm:t>
        <a:bodyPr/>
        <a:lstStyle/>
        <a:p>
          <a:endParaRPr lang="fr-BE"/>
        </a:p>
      </dgm:t>
    </dgm:pt>
    <dgm:pt modelId="{95C6043E-48E7-4B88-81B2-B57CFCC6B62E}">
      <dgm:prSet phldrT="[Texte]"/>
      <dgm:spPr/>
      <dgm:t>
        <a:bodyPr/>
        <a:lstStyle/>
        <a:p>
          <a:r>
            <a:rPr lang="fr-BE" dirty="0" smtClean="0"/>
            <a:t>4</a:t>
          </a:r>
          <a:endParaRPr lang="fr-BE" dirty="0"/>
        </a:p>
      </dgm:t>
    </dgm:pt>
    <dgm:pt modelId="{2B642D72-93B6-405C-9B7D-0B7FE47EC323}" type="parTrans" cxnId="{003DAEE8-0BA0-4CD1-ACC3-1CB32732075D}">
      <dgm:prSet/>
      <dgm:spPr/>
      <dgm:t>
        <a:bodyPr/>
        <a:lstStyle/>
        <a:p>
          <a:endParaRPr lang="fr-BE"/>
        </a:p>
      </dgm:t>
    </dgm:pt>
    <dgm:pt modelId="{B6A007E7-4DD6-453F-B9BD-2204CF52AF08}" type="sibTrans" cxnId="{003DAEE8-0BA0-4CD1-ACC3-1CB32732075D}">
      <dgm:prSet/>
      <dgm:spPr/>
      <dgm:t>
        <a:bodyPr/>
        <a:lstStyle/>
        <a:p>
          <a:endParaRPr lang="fr-BE"/>
        </a:p>
      </dgm:t>
    </dgm:pt>
    <dgm:pt modelId="{A555D6CC-84CD-4EB8-91DB-17EE508ABBE0}">
      <dgm:prSet phldrT="[Texte]"/>
      <dgm:spPr/>
      <dgm:t>
        <a:bodyPr/>
        <a:lstStyle/>
        <a:p>
          <a:r>
            <a:rPr lang="fr-BE" dirty="0" smtClean="0"/>
            <a:t>3</a:t>
          </a:r>
          <a:endParaRPr lang="fr-BE" dirty="0"/>
        </a:p>
      </dgm:t>
    </dgm:pt>
    <dgm:pt modelId="{C8808434-4F47-4280-BA15-EE7684BB193E}" type="parTrans" cxnId="{6AD0EC46-4D8B-4621-AEFB-D2A13B42347C}">
      <dgm:prSet/>
      <dgm:spPr/>
      <dgm:t>
        <a:bodyPr/>
        <a:lstStyle/>
        <a:p>
          <a:endParaRPr lang="fr-BE"/>
        </a:p>
      </dgm:t>
    </dgm:pt>
    <dgm:pt modelId="{4EA31315-E2F6-449E-AEC7-75DDEACEB8D6}" type="sibTrans" cxnId="{6AD0EC46-4D8B-4621-AEFB-D2A13B42347C}">
      <dgm:prSet/>
      <dgm:spPr/>
      <dgm:t>
        <a:bodyPr/>
        <a:lstStyle/>
        <a:p>
          <a:endParaRPr lang="fr-BE"/>
        </a:p>
      </dgm:t>
    </dgm:pt>
    <dgm:pt modelId="{31617775-6F09-4754-8400-428CBC35B974}">
      <dgm:prSet phldrT="[Texte]"/>
      <dgm:spPr/>
      <dgm:t>
        <a:bodyPr/>
        <a:lstStyle/>
        <a:p>
          <a:r>
            <a:rPr lang="fr-BE" dirty="0" smtClean="0"/>
            <a:t>30</a:t>
          </a:r>
          <a:endParaRPr lang="fr-BE" dirty="0"/>
        </a:p>
      </dgm:t>
    </dgm:pt>
    <dgm:pt modelId="{1E80D461-FE2D-498C-A37E-F3A13F23B756}" type="parTrans" cxnId="{09EABE1D-9AF1-4EB3-B295-732C938BB713}">
      <dgm:prSet/>
      <dgm:spPr/>
      <dgm:t>
        <a:bodyPr/>
        <a:lstStyle/>
        <a:p>
          <a:endParaRPr lang="fr-BE"/>
        </a:p>
      </dgm:t>
    </dgm:pt>
    <dgm:pt modelId="{E1B7B671-54CA-4CA8-8309-7CFA8A112725}" type="sibTrans" cxnId="{09EABE1D-9AF1-4EB3-B295-732C938BB713}">
      <dgm:prSet/>
      <dgm:spPr/>
      <dgm:t>
        <a:bodyPr/>
        <a:lstStyle/>
        <a:p>
          <a:endParaRPr lang="fr-BE"/>
        </a:p>
      </dgm:t>
    </dgm:pt>
    <dgm:pt modelId="{F48BFC33-A537-43DC-AF95-46EFBBE8C111}" type="pres">
      <dgm:prSet presAssocID="{AE7479C9-42C1-4066-9D35-DB5326CD91F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fr-BE"/>
        </a:p>
      </dgm:t>
    </dgm:pt>
    <dgm:pt modelId="{9E85DCEA-1F07-4283-AC00-222AF47B2683}" type="pres">
      <dgm:prSet presAssocID="{AE7479C9-42C1-4066-9D35-DB5326CD91F7}" presName="diamond" presStyleLbl="bgShp" presStyleIdx="0" presStyleCnt="1"/>
      <dgm:spPr/>
    </dgm:pt>
    <dgm:pt modelId="{718D5DEC-B9D1-41CE-AE8D-96C34E84CCD3}" type="pres">
      <dgm:prSet presAssocID="{AE7479C9-42C1-4066-9D35-DB5326CD91F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EB451BE3-17C6-43AC-92B1-E0764D265F1B}" type="pres">
      <dgm:prSet presAssocID="{AE7479C9-42C1-4066-9D35-DB5326CD91F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2A0A4D9B-992A-4BB4-8BD3-C2AEAFEE9530}" type="pres">
      <dgm:prSet presAssocID="{AE7479C9-42C1-4066-9D35-DB5326CD91F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51F472B7-C406-451D-98A3-FC8A664CA2F7}" type="pres">
      <dgm:prSet presAssocID="{AE7479C9-42C1-4066-9D35-DB5326CD91F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CD3F982E-8AC2-40A5-9210-D124F913E0F6}" srcId="{AE7479C9-42C1-4066-9D35-DB5326CD91F7}" destId="{0BE570F0-E87F-403E-A163-9F28EB837F96}" srcOrd="0" destOrd="0" parTransId="{FACB9098-F10A-49C6-AF85-E47C773B0ED5}" sibTransId="{F29CBBCC-AAC0-4ADC-B601-0832E0904297}"/>
    <dgm:cxn modelId="{B5343569-8197-4222-8F87-42669827006F}" type="presOf" srcId="{95C6043E-48E7-4B88-81B2-B57CFCC6B62E}" destId="{EB451BE3-17C6-43AC-92B1-E0764D265F1B}" srcOrd="0" destOrd="0" presId="urn:microsoft.com/office/officeart/2005/8/layout/matrix3"/>
    <dgm:cxn modelId="{6AD0EC46-4D8B-4621-AEFB-D2A13B42347C}" srcId="{AE7479C9-42C1-4066-9D35-DB5326CD91F7}" destId="{A555D6CC-84CD-4EB8-91DB-17EE508ABBE0}" srcOrd="2" destOrd="0" parTransId="{C8808434-4F47-4280-BA15-EE7684BB193E}" sibTransId="{4EA31315-E2F6-449E-AEC7-75DDEACEB8D6}"/>
    <dgm:cxn modelId="{09EABE1D-9AF1-4EB3-B295-732C938BB713}" srcId="{AE7479C9-42C1-4066-9D35-DB5326CD91F7}" destId="{31617775-6F09-4754-8400-428CBC35B974}" srcOrd="3" destOrd="0" parTransId="{1E80D461-FE2D-498C-A37E-F3A13F23B756}" sibTransId="{E1B7B671-54CA-4CA8-8309-7CFA8A112725}"/>
    <dgm:cxn modelId="{2723644C-FB99-485C-A1DF-98CA6E24D802}" type="presOf" srcId="{0BE570F0-E87F-403E-A163-9F28EB837F96}" destId="{718D5DEC-B9D1-41CE-AE8D-96C34E84CCD3}" srcOrd="0" destOrd="0" presId="urn:microsoft.com/office/officeart/2005/8/layout/matrix3"/>
    <dgm:cxn modelId="{003DAEE8-0BA0-4CD1-ACC3-1CB32732075D}" srcId="{AE7479C9-42C1-4066-9D35-DB5326CD91F7}" destId="{95C6043E-48E7-4B88-81B2-B57CFCC6B62E}" srcOrd="1" destOrd="0" parTransId="{2B642D72-93B6-405C-9B7D-0B7FE47EC323}" sibTransId="{B6A007E7-4DD6-453F-B9BD-2204CF52AF08}"/>
    <dgm:cxn modelId="{ABA23E72-5726-4D30-8945-D596A39C2A61}" type="presOf" srcId="{AE7479C9-42C1-4066-9D35-DB5326CD91F7}" destId="{F48BFC33-A537-43DC-AF95-46EFBBE8C111}" srcOrd="0" destOrd="0" presId="urn:microsoft.com/office/officeart/2005/8/layout/matrix3"/>
    <dgm:cxn modelId="{E74E673D-E13D-43B3-852E-E63768400B49}" type="presOf" srcId="{31617775-6F09-4754-8400-428CBC35B974}" destId="{51F472B7-C406-451D-98A3-FC8A664CA2F7}" srcOrd="0" destOrd="0" presId="urn:microsoft.com/office/officeart/2005/8/layout/matrix3"/>
    <dgm:cxn modelId="{9B2C774D-2481-4FAF-9BE2-F17F8BB83A02}" type="presOf" srcId="{A555D6CC-84CD-4EB8-91DB-17EE508ABBE0}" destId="{2A0A4D9B-992A-4BB4-8BD3-C2AEAFEE9530}" srcOrd="0" destOrd="0" presId="urn:microsoft.com/office/officeart/2005/8/layout/matrix3"/>
    <dgm:cxn modelId="{C1ABD916-A68B-442C-A236-1C50F1402CE6}" type="presParOf" srcId="{F48BFC33-A537-43DC-AF95-46EFBBE8C111}" destId="{9E85DCEA-1F07-4283-AC00-222AF47B2683}" srcOrd="0" destOrd="0" presId="urn:microsoft.com/office/officeart/2005/8/layout/matrix3"/>
    <dgm:cxn modelId="{D87C7986-0C36-41CC-AB97-C5563F05E009}" type="presParOf" srcId="{F48BFC33-A537-43DC-AF95-46EFBBE8C111}" destId="{718D5DEC-B9D1-41CE-AE8D-96C34E84CCD3}" srcOrd="1" destOrd="0" presId="urn:microsoft.com/office/officeart/2005/8/layout/matrix3"/>
    <dgm:cxn modelId="{9E3E0845-3623-40C5-A15D-ED0126A24843}" type="presParOf" srcId="{F48BFC33-A537-43DC-AF95-46EFBBE8C111}" destId="{EB451BE3-17C6-43AC-92B1-E0764D265F1B}" srcOrd="2" destOrd="0" presId="urn:microsoft.com/office/officeart/2005/8/layout/matrix3"/>
    <dgm:cxn modelId="{6A648077-0424-425C-96CB-8BFF3EB7CF7E}" type="presParOf" srcId="{F48BFC33-A537-43DC-AF95-46EFBBE8C111}" destId="{2A0A4D9B-992A-4BB4-8BD3-C2AEAFEE9530}" srcOrd="3" destOrd="0" presId="urn:microsoft.com/office/officeart/2005/8/layout/matrix3"/>
    <dgm:cxn modelId="{ECF8415E-017E-4AAB-93C9-2AFF45CB67AF}" type="presParOf" srcId="{F48BFC33-A537-43DC-AF95-46EFBBE8C111}" destId="{51F472B7-C406-451D-98A3-FC8A664CA2F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5DCEA-1F07-4283-AC00-222AF47B2683}">
      <dsp:nvSpPr>
        <dsp:cNvPr id="0" name=""/>
        <dsp:cNvSpPr/>
      </dsp:nvSpPr>
      <dsp:spPr>
        <a:xfrm>
          <a:off x="720080" y="0"/>
          <a:ext cx="1944216" cy="1944216"/>
        </a:xfrm>
        <a:prstGeom prst="diamond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18D5DEC-B9D1-41CE-AE8D-96C34E84CCD3}">
      <dsp:nvSpPr>
        <dsp:cNvPr id="0" name=""/>
        <dsp:cNvSpPr/>
      </dsp:nvSpPr>
      <dsp:spPr>
        <a:xfrm>
          <a:off x="904780" y="184700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19</a:t>
          </a:r>
          <a:endParaRPr lang="fr-BE" sz="3100" kern="1200" dirty="0"/>
        </a:p>
      </dsp:txBody>
      <dsp:txXfrm>
        <a:off x="941794" y="221714"/>
        <a:ext cx="684216" cy="684216"/>
      </dsp:txXfrm>
    </dsp:sp>
    <dsp:sp modelId="{EB451BE3-17C6-43AC-92B1-E0764D265F1B}">
      <dsp:nvSpPr>
        <dsp:cNvPr id="0" name=""/>
        <dsp:cNvSpPr/>
      </dsp:nvSpPr>
      <dsp:spPr>
        <a:xfrm>
          <a:off x="1721351" y="184700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4</a:t>
          </a:r>
          <a:endParaRPr lang="fr-BE" sz="3100" kern="1200" dirty="0"/>
        </a:p>
      </dsp:txBody>
      <dsp:txXfrm>
        <a:off x="1758365" y="221714"/>
        <a:ext cx="684216" cy="684216"/>
      </dsp:txXfrm>
    </dsp:sp>
    <dsp:sp modelId="{2A0A4D9B-992A-4BB4-8BD3-C2AEAFEE9530}">
      <dsp:nvSpPr>
        <dsp:cNvPr id="0" name=""/>
        <dsp:cNvSpPr/>
      </dsp:nvSpPr>
      <dsp:spPr>
        <a:xfrm>
          <a:off x="904780" y="1001271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4</a:t>
          </a:r>
          <a:endParaRPr lang="fr-BE" sz="3100" kern="1200" dirty="0"/>
        </a:p>
      </dsp:txBody>
      <dsp:txXfrm>
        <a:off x="941794" y="1038285"/>
        <a:ext cx="684216" cy="684216"/>
      </dsp:txXfrm>
    </dsp:sp>
    <dsp:sp modelId="{51F472B7-C406-451D-98A3-FC8A664CA2F7}">
      <dsp:nvSpPr>
        <dsp:cNvPr id="0" name=""/>
        <dsp:cNvSpPr/>
      </dsp:nvSpPr>
      <dsp:spPr>
        <a:xfrm>
          <a:off x="1721351" y="1001271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25</a:t>
          </a:r>
          <a:endParaRPr lang="fr-BE" sz="3100" kern="1200" dirty="0"/>
        </a:p>
      </dsp:txBody>
      <dsp:txXfrm>
        <a:off x="1758365" y="1038285"/>
        <a:ext cx="684216" cy="6842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5DCEA-1F07-4283-AC00-222AF47B2683}">
      <dsp:nvSpPr>
        <dsp:cNvPr id="0" name=""/>
        <dsp:cNvSpPr/>
      </dsp:nvSpPr>
      <dsp:spPr>
        <a:xfrm>
          <a:off x="720080" y="0"/>
          <a:ext cx="1944216" cy="1944216"/>
        </a:xfrm>
        <a:prstGeom prst="diamond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18D5DEC-B9D1-41CE-AE8D-96C34E84CCD3}">
      <dsp:nvSpPr>
        <dsp:cNvPr id="0" name=""/>
        <dsp:cNvSpPr/>
      </dsp:nvSpPr>
      <dsp:spPr>
        <a:xfrm>
          <a:off x="904780" y="184700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19</a:t>
          </a:r>
          <a:endParaRPr lang="fr-BE" sz="3100" kern="1200" dirty="0"/>
        </a:p>
      </dsp:txBody>
      <dsp:txXfrm>
        <a:off x="941794" y="221714"/>
        <a:ext cx="684216" cy="684216"/>
      </dsp:txXfrm>
    </dsp:sp>
    <dsp:sp modelId="{EB451BE3-17C6-43AC-92B1-E0764D265F1B}">
      <dsp:nvSpPr>
        <dsp:cNvPr id="0" name=""/>
        <dsp:cNvSpPr/>
      </dsp:nvSpPr>
      <dsp:spPr>
        <a:xfrm>
          <a:off x="1721351" y="184700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4</a:t>
          </a:r>
          <a:endParaRPr lang="fr-BE" sz="3100" kern="1200" dirty="0"/>
        </a:p>
      </dsp:txBody>
      <dsp:txXfrm>
        <a:off x="1758365" y="221714"/>
        <a:ext cx="684216" cy="684216"/>
      </dsp:txXfrm>
    </dsp:sp>
    <dsp:sp modelId="{2A0A4D9B-992A-4BB4-8BD3-C2AEAFEE9530}">
      <dsp:nvSpPr>
        <dsp:cNvPr id="0" name=""/>
        <dsp:cNvSpPr/>
      </dsp:nvSpPr>
      <dsp:spPr>
        <a:xfrm>
          <a:off x="904780" y="1001271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2</a:t>
          </a:r>
          <a:endParaRPr lang="fr-BE" sz="3100" kern="1200" dirty="0"/>
        </a:p>
      </dsp:txBody>
      <dsp:txXfrm>
        <a:off x="941794" y="1038285"/>
        <a:ext cx="684216" cy="684216"/>
      </dsp:txXfrm>
    </dsp:sp>
    <dsp:sp modelId="{51F472B7-C406-451D-98A3-FC8A664CA2F7}">
      <dsp:nvSpPr>
        <dsp:cNvPr id="0" name=""/>
        <dsp:cNvSpPr/>
      </dsp:nvSpPr>
      <dsp:spPr>
        <a:xfrm>
          <a:off x="1721351" y="1001271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27</a:t>
          </a:r>
          <a:endParaRPr lang="fr-BE" sz="3100" kern="1200" dirty="0"/>
        </a:p>
      </dsp:txBody>
      <dsp:txXfrm>
        <a:off x="1758365" y="1038285"/>
        <a:ext cx="684216" cy="68421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5DCEA-1F07-4283-AC00-222AF47B2683}">
      <dsp:nvSpPr>
        <dsp:cNvPr id="0" name=""/>
        <dsp:cNvSpPr/>
      </dsp:nvSpPr>
      <dsp:spPr>
        <a:xfrm>
          <a:off x="720080" y="0"/>
          <a:ext cx="1944216" cy="1944216"/>
        </a:xfrm>
        <a:prstGeom prst="diamond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18D5DEC-B9D1-41CE-AE8D-96C34E84CCD3}">
      <dsp:nvSpPr>
        <dsp:cNvPr id="0" name=""/>
        <dsp:cNvSpPr/>
      </dsp:nvSpPr>
      <dsp:spPr>
        <a:xfrm>
          <a:off x="904780" y="184700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23</a:t>
          </a:r>
          <a:endParaRPr lang="fr-BE" sz="3100" kern="1200" dirty="0"/>
        </a:p>
      </dsp:txBody>
      <dsp:txXfrm>
        <a:off x="941794" y="221714"/>
        <a:ext cx="684216" cy="684216"/>
      </dsp:txXfrm>
    </dsp:sp>
    <dsp:sp modelId="{EB451BE3-17C6-43AC-92B1-E0764D265F1B}">
      <dsp:nvSpPr>
        <dsp:cNvPr id="0" name=""/>
        <dsp:cNvSpPr/>
      </dsp:nvSpPr>
      <dsp:spPr>
        <a:xfrm>
          <a:off x="1721351" y="184700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5</a:t>
          </a:r>
        </a:p>
      </dsp:txBody>
      <dsp:txXfrm>
        <a:off x="1758365" y="221714"/>
        <a:ext cx="684216" cy="684216"/>
      </dsp:txXfrm>
    </dsp:sp>
    <dsp:sp modelId="{2A0A4D9B-992A-4BB4-8BD3-C2AEAFEE9530}">
      <dsp:nvSpPr>
        <dsp:cNvPr id="0" name=""/>
        <dsp:cNvSpPr/>
      </dsp:nvSpPr>
      <dsp:spPr>
        <a:xfrm>
          <a:off x="904780" y="1001271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2</a:t>
          </a:r>
          <a:endParaRPr lang="fr-BE" sz="3100" kern="1200" dirty="0"/>
        </a:p>
      </dsp:txBody>
      <dsp:txXfrm>
        <a:off x="941794" y="1038285"/>
        <a:ext cx="684216" cy="684216"/>
      </dsp:txXfrm>
    </dsp:sp>
    <dsp:sp modelId="{51F472B7-C406-451D-98A3-FC8A664CA2F7}">
      <dsp:nvSpPr>
        <dsp:cNvPr id="0" name=""/>
        <dsp:cNvSpPr/>
      </dsp:nvSpPr>
      <dsp:spPr>
        <a:xfrm>
          <a:off x="1721351" y="1001271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31</a:t>
          </a:r>
          <a:endParaRPr lang="fr-BE" sz="3100" kern="1200" dirty="0"/>
        </a:p>
      </dsp:txBody>
      <dsp:txXfrm>
        <a:off x="1758365" y="1038285"/>
        <a:ext cx="684216" cy="68421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C02D9-7475-4B58-8551-DAA6FC642F91}">
      <dsp:nvSpPr>
        <dsp:cNvPr id="0" name=""/>
        <dsp:cNvSpPr/>
      </dsp:nvSpPr>
      <dsp:spPr>
        <a:xfrm>
          <a:off x="0" y="237626"/>
          <a:ext cx="2117035" cy="211703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72D5F6-D706-4AB8-9252-93C2B6E5C12A}">
      <dsp:nvSpPr>
        <dsp:cNvPr id="0" name=""/>
        <dsp:cNvSpPr/>
      </dsp:nvSpPr>
      <dsp:spPr>
        <a:xfrm>
          <a:off x="1058517" y="237626"/>
          <a:ext cx="2469874" cy="2117035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800" kern="1200" dirty="0" err="1" smtClean="0"/>
            <a:t>Precision</a:t>
          </a:r>
          <a:r>
            <a:rPr lang="fr-BE" sz="1800" kern="1200" dirty="0" smtClean="0"/>
            <a:t> score</a:t>
          </a:r>
          <a:endParaRPr lang="fr-BE" sz="1800" kern="1200" dirty="0"/>
        </a:p>
      </dsp:txBody>
      <dsp:txXfrm>
        <a:off x="1058517" y="237626"/>
        <a:ext cx="1234937" cy="635111"/>
      </dsp:txXfrm>
    </dsp:sp>
    <dsp:sp modelId="{2B02C5F4-71F2-4048-8196-4E23C3B5CA34}">
      <dsp:nvSpPr>
        <dsp:cNvPr id="0" name=""/>
        <dsp:cNvSpPr/>
      </dsp:nvSpPr>
      <dsp:spPr>
        <a:xfrm>
          <a:off x="370481" y="872738"/>
          <a:ext cx="1376071" cy="137607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A6514D-C908-4503-8CA6-EBCABDBC46B8}">
      <dsp:nvSpPr>
        <dsp:cNvPr id="0" name=""/>
        <dsp:cNvSpPr/>
      </dsp:nvSpPr>
      <dsp:spPr>
        <a:xfrm>
          <a:off x="1058517" y="872738"/>
          <a:ext cx="2469874" cy="1376071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800" kern="1200" dirty="0" err="1" smtClean="0"/>
            <a:t>Recall</a:t>
          </a:r>
          <a:endParaRPr lang="fr-BE" sz="1800" kern="1200" dirty="0"/>
        </a:p>
      </dsp:txBody>
      <dsp:txXfrm>
        <a:off x="1058517" y="872738"/>
        <a:ext cx="1234937" cy="635109"/>
      </dsp:txXfrm>
    </dsp:sp>
    <dsp:sp modelId="{6374280F-4617-4DBB-A474-60FCF15A6C2F}">
      <dsp:nvSpPr>
        <dsp:cNvPr id="0" name=""/>
        <dsp:cNvSpPr/>
      </dsp:nvSpPr>
      <dsp:spPr>
        <a:xfrm>
          <a:off x="740962" y="1507848"/>
          <a:ext cx="635109" cy="635109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96637-BE34-46D9-B1FA-A17C713F108A}">
      <dsp:nvSpPr>
        <dsp:cNvPr id="0" name=""/>
        <dsp:cNvSpPr/>
      </dsp:nvSpPr>
      <dsp:spPr>
        <a:xfrm>
          <a:off x="1058517" y="1507848"/>
          <a:ext cx="2469874" cy="635109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800" kern="1200" dirty="0" smtClean="0"/>
            <a:t>F1</a:t>
          </a:r>
          <a:endParaRPr lang="fr-BE" sz="1800" kern="1200" dirty="0"/>
        </a:p>
      </dsp:txBody>
      <dsp:txXfrm>
        <a:off x="1058517" y="1507848"/>
        <a:ext cx="1234937" cy="635109"/>
      </dsp:txXfrm>
    </dsp:sp>
    <dsp:sp modelId="{286875DE-D996-45D1-92E5-6D6DF1242270}">
      <dsp:nvSpPr>
        <dsp:cNvPr id="0" name=""/>
        <dsp:cNvSpPr/>
      </dsp:nvSpPr>
      <dsp:spPr>
        <a:xfrm>
          <a:off x="2293454" y="237626"/>
          <a:ext cx="1234937" cy="635111"/>
        </a:xfrm>
        <a:prstGeom prst="rect">
          <a:avLst/>
        </a:prstGeom>
        <a:noFill/>
        <a:ln w="10000" cap="flat" cmpd="sng" algn="ctr">
          <a:noFill/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BE" sz="2000" kern="1200" dirty="0" smtClean="0"/>
            <a:t>88,23%</a:t>
          </a:r>
          <a:endParaRPr lang="fr-BE" sz="2000" kern="1200" dirty="0"/>
        </a:p>
      </dsp:txBody>
      <dsp:txXfrm>
        <a:off x="2293454" y="237626"/>
        <a:ext cx="1234937" cy="635111"/>
      </dsp:txXfrm>
    </dsp:sp>
    <dsp:sp modelId="{2B7072DC-ACCD-478B-B1ED-DC5676C388F2}">
      <dsp:nvSpPr>
        <dsp:cNvPr id="0" name=""/>
        <dsp:cNvSpPr/>
      </dsp:nvSpPr>
      <dsp:spPr>
        <a:xfrm>
          <a:off x="2293454" y="872738"/>
          <a:ext cx="1234937" cy="635109"/>
        </a:xfrm>
        <a:prstGeom prst="rect">
          <a:avLst/>
        </a:prstGeom>
        <a:noFill/>
        <a:ln w="10000" cap="flat" cmpd="sng" algn="ctr">
          <a:noFill/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BE" sz="2000" kern="1200" dirty="0" smtClean="0"/>
            <a:t>90,90%</a:t>
          </a:r>
          <a:endParaRPr lang="fr-BE" sz="2000" kern="1200" dirty="0"/>
        </a:p>
      </dsp:txBody>
      <dsp:txXfrm>
        <a:off x="2293454" y="872738"/>
        <a:ext cx="1234937" cy="635109"/>
      </dsp:txXfrm>
    </dsp:sp>
    <dsp:sp modelId="{33D58710-9822-4ACE-B7B1-F3E30011F968}">
      <dsp:nvSpPr>
        <dsp:cNvPr id="0" name=""/>
        <dsp:cNvSpPr/>
      </dsp:nvSpPr>
      <dsp:spPr>
        <a:xfrm>
          <a:off x="2293454" y="1507848"/>
          <a:ext cx="1234937" cy="635109"/>
        </a:xfrm>
        <a:prstGeom prst="rect">
          <a:avLst/>
        </a:prstGeom>
        <a:noFill/>
        <a:ln w="10000" cap="flat" cmpd="sng" algn="ctr">
          <a:noFill/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BE" sz="2000" kern="1200" dirty="0" smtClean="0"/>
            <a:t>89,55%</a:t>
          </a:r>
          <a:endParaRPr lang="fr-BE" sz="2000" kern="1200" dirty="0"/>
        </a:p>
      </dsp:txBody>
      <dsp:txXfrm>
        <a:off x="2293454" y="1507848"/>
        <a:ext cx="1234937" cy="63510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C02D9-7475-4B58-8551-DAA6FC642F91}">
      <dsp:nvSpPr>
        <dsp:cNvPr id="0" name=""/>
        <dsp:cNvSpPr/>
      </dsp:nvSpPr>
      <dsp:spPr>
        <a:xfrm>
          <a:off x="0" y="237626"/>
          <a:ext cx="2117035" cy="211703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72D5F6-D706-4AB8-9252-93C2B6E5C12A}">
      <dsp:nvSpPr>
        <dsp:cNvPr id="0" name=""/>
        <dsp:cNvSpPr/>
      </dsp:nvSpPr>
      <dsp:spPr>
        <a:xfrm>
          <a:off x="1058517" y="237626"/>
          <a:ext cx="2469874" cy="2117035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800" kern="1200" dirty="0" err="1" smtClean="0"/>
            <a:t>Precision</a:t>
          </a:r>
          <a:r>
            <a:rPr lang="fr-BE" sz="1800" kern="1200" dirty="0" smtClean="0"/>
            <a:t> score</a:t>
          </a:r>
          <a:endParaRPr lang="fr-BE" sz="1800" kern="1200" dirty="0"/>
        </a:p>
      </dsp:txBody>
      <dsp:txXfrm>
        <a:off x="1058517" y="237626"/>
        <a:ext cx="1234937" cy="635111"/>
      </dsp:txXfrm>
    </dsp:sp>
    <dsp:sp modelId="{2B02C5F4-71F2-4048-8196-4E23C3B5CA34}">
      <dsp:nvSpPr>
        <dsp:cNvPr id="0" name=""/>
        <dsp:cNvSpPr/>
      </dsp:nvSpPr>
      <dsp:spPr>
        <a:xfrm>
          <a:off x="370481" y="872738"/>
          <a:ext cx="1376071" cy="137607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A6514D-C908-4503-8CA6-EBCABDBC46B8}">
      <dsp:nvSpPr>
        <dsp:cNvPr id="0" name=""/>
        <dsp:cNvSpPr/>
      </dsp:nvSpPr>
      <dsp:spPr>
        <a:xfrm>
          <a:off x="1058517" y="872738"/>
          <a:ext cx="2469874" cy="1376071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800" kern="1200" dirty="0" err="1" smtClean="0"/>
            <a:t>Recall</a:t>
          </a:r>
          <a:endParaRPr lang="fr-BE" sz="1800" kern="1200" dirty="0"/>
        </a:p>
      </dsp:txBody>
      <dsp:txXfrm>
        <a:off x="1058517" y="872738"/>
        <a:ext cx="1234937" cy="635109"/>
      </dsp:txXfrm>
    </dsp:sp>
    <dsp:sp modelId="{6374280F-4617-4DBB-A474-60FCF15A6C2F}">
      <dsp:nvSpPr>
        <dsp:cNvPr id="0" name=""/>
        <dsp:cNvSpPr/>
      </dsp:nvSpPr>
      <dsp:spPr>
        <a:xfrm>
          <a:off x="740962" y="1507848"/>
          <a:ext cx="635109" cy="635109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96637-BE34-46D9-B1FA-A17C713F108A}">
      <dsp:nvSpPr>
        <dsp:cNvPr id="0" name=""/>
        <dsp:cNvSpPr/>
      </dsp:nvSpPr>
      <dsp:spPr>
        <a:xfrm>
          <a:off x="1058517" y="1507848"/>
          <a:ext cx="2469874" cy="635109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800" kern="1200" dirty="0" smtClean="0"/>
            <a:t>F1</a:t>
          </a:r>
          <a:endParaRPr lang="fr-BE" sz="1800" kern="1200" dirty="0"/>
        </a:p>
      </dsp:txBody>
      <dsp:txXfrm>
        <a:off x="1058517" y="1507848"/>
        <a:ext cx="1234937" cy="635109"/>
      </dsp:txXfrm>
    </dsp:sp>
    <dsp:sp modelId="{286875DE-D996-45D1-92E5-6D6DF1242270}">
      <dsp:nvSpPr>
        <dsp:cNvPr id="0" name=""/>
        <dsp:cNvSpPr/>
      </dsp:nvSpPr>
      <dsp:spPr>
        <a:xfrm>
          <a:off x="2293454" y="237626"/>
          <a:ext cx="1234937" cy="635111"/>
        </a:xfrm>
        <a:prstGeom prst="rect">
          <a:avLst/>
        </a:prstGeom>
        <a:noFill/>
        <a:ln w="10000" cap="flat" cmpd="sng" algn="ctr">
          <a:noFill/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BE" sz="2000" kern="1200" dirty="0" smtClean="0"/>
            <a:t>86,11%</a:t>
          </a:r>
          <a:endParaRPr lang="fr-BE" sz="2000" kern="1200" dirty="0"/>
        </a:p>
      </dsp:txBody>
      <dsp:txXfrm>
        <a:off x="2293454" y="237626"/>
        <a:ext cx="1234937" cy="635111"/>
      </dsp:txXfrm>
    </dsp:sp>
    <dsp:sp modelId="{2B7072DC-ACCD-478B-B1ED-DC5676C388F2}">
      <dsp:nvSpPr>
        <dsp:cNvPr id="0" name=""/>
        <dsp:cNvSpPr/>
      </dsp:nvSpPr>
      <dsp:spPr>
        <a:xfrm>
          <a:off x="2293454" y="872738"/>
          <a:ext cx="1234937" cy="635109"/>
        </a:xfrm>
        <a:prstGeom prst="rect">
          <a:avLst/>
        </a:prstGeom>
        <a:noFill/>
        <a:ln w="10000" cap="flat" cmpd="sng" algn="ctr">
          <a:noFill/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BE" sz="2000" kern="1200" dirty="0" smtClean="0"/>
            <a:t>93,93%</a:t>
          </a:r>
          <a:endParaRPr lang="fr-BE" sz="2000" kern="1200" dirty="0"/>
        </a:p>
      </dsp:txBody>
      <dsp:txXfrm>
        <a:off x="2293454" y="872738"/>
        <a:ext cx="1234937" cy="635109"/>
      </dsp:txXfrm>
    </dsp:sp>
    <dsp:sp modelId="{33D58710-9822-4ACE-B7B1-F3E30011F968}">
      <dsp:nvSpPr>
        <dsp:cNvPr id="0" name=""/>
        <dsp:cNvSpPr/>
      </dsp:nvSpPr>
      <dsp:spPr>
        <a:xfrm>
          <a:off x="2293454" y="1507848"/>
          <a:ext cx="1234937" cy="635109"/>
        </a:xfrm>
        <a:prstGeom prst="rect">
          <a:avLst/>
        </a:prstGeom>
        <a:noFill/>
        <a:ln w="10000" cap="flat" cmpd="sng" algn="ctr">
          <a:noFill/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BE" sz="2000" kern="1200" dirty="0" smtClean="0"/>
            <a:t>89,85%</a:t>
          </a:r>
          <a:endParaRPr lang="fr-BE" sz="2000" kern="1200" dirty="0"/>
        </a:p>
      </dsp:txBody>
      <dsp:txXfrm>
        <a:off x="2293454" y="1507848"/>
        <a:ext cx="1234937" cy="63510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C02D9-7475-4B58-8551-DAA6FC642F91}">
      <dsp:nvSpPr>
        <dsp:cNvPr id="0" name=""/>
        <dsp:cNvSpPr/>
      </dsp:nvSpPr>
      <dsp:spPr>
        <a:xfrm>
          <a:off x="0" y="237626"/>
          <a:ext cx="2117035" cy="211703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72D5F6-D706-4AB8-9252-93C2B6E5C12A}">
      <dsp:nvSpPr>
        <dsp:cNvPr id="0" name=""/>
        <dsp:cNvSpPr/>
      </dsp:nvSpPr>
      <dsp:spPr>
        <a:xfrm>
          <a:off x="1058517" y="237626"/>
          <a:ext cx="2469874" cy="2117035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800" kern="1200" dirty="0" err="1" smtClean="0"/>
            <a:t>Precision</a:t>
          </a:r>
          <a:r>
            <a:rPr lang="fr-BE" sz="1800" kern="1200" dirty="0" smtClean="0"/>
            <a:t> score</a:t>
          </a:r>
          <a:endParaRPr lang="fr-BE" sz="1800" kern="1200" dirty="0"/>
        </a:p>
      </dsp:txBody>
      <dsp:txXfrm>
        <a:off x="1058517" y="237626"/>
        <a:ext cx="1234937" cy="635111"/>
      </dsp:txXfrm>
    </dsp:sp>
    <dsp:sp modelId="{2B02C5F4-71F2-4048-8196-4E23C3B5CA34}">
      <dsp:nvSpPr>
        <dsp:cNvPr id="0" name=""/>
        <dsp:cNvSpPr/>
      </dsp:nvSpPr>
      <dsp:spPr>
        <a:xfrm>
          <a:off x="370481" y="872738"/>
          <a:ext cx="1376071" cy="137607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A6514D-C908-4503-8CA6-EBCABDBC46B8}">
      <dsp:nvSpPr>
        <dsp:cNvPr id="0" name=""/>
        <dsp:cNvSpPr/>
      </dsp:nvSpPr>
      <dsp:spPr>
        <a:xfrm>
          <a:off x="1058517" y="872738"/>
          <a:ext cx="2469874" cy="1376071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800" kern="1200" dirty="0" err="1" smtClean="0"/>
            <a:t>Recall</a:t>
          </a:r>
          <a:endParaRPr lang="fr-BE" sz="1800" kern="1200" dirty="0"/>
        </a:p>
      </dsp:txBody>
      <dsp:txXfrm>
        <a:off x="1058517" y="872738"/>
        <a:ext cx="1234937" cy="635109"/>
      </dsp:txXfrm>
    </dsp:sp>
    <dsp:sp modelId="{6374280F-4617-4DBB-A474-60FCF15A6C2F}">
      <dsp:nvSpPr>
        <dsp:cNvPr id="0" name=""/>
        <dsp:cNvSpPr/>
      </dsp:nvSpPr>
      <dsp:spPr>
        <a:xfrm>
          <a:off x="740962" y="1507848"/>
          <a:ext cx="635109" cy="635109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96637-BE34-46D9-B1FA-A17C713F108A}">
      <dsp:nvSpPr>
        <dsp:cNvPr id="0" name=""/>
        <dsp:cNvSpPr/>
      </dsp:nvSpPr>
      <dsp:spPr>
        <a:xfrm>
          <a:off x="1058517" y="1507848"/>
          <a:ext cx="2469874" cy="635109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800" kern="1200" dirty="0" smtClean="0"/>
            <a:t>F1</a:t>
          </a:r>
          <a:endParaRPr lang="fr-BE" sz="1800" kern="1200" dirty="0"/>
        </a:p>
      </dsp:txBody>
      <dsp:txXfrm>
        <a:off x="1058517" y="1507848"/>
        <a:ext cx="1234937" cy="635109"/>
      </dsp:txXfrm>
    </dsp:sp>
    <dsp:sp modelId="{286875DE-D996-45D1-92E5-6D6DF1242270}">
      <dsp:nvSpPr>
        <dsp:cNvPr id="0" name=""/>
        <dsp:cNvSpPr/>
      </dsp:nvSpPr>
      <dsp:spPr>
        <a:xfrm>
          <a:off x="2293454" y="237626"/>
          <a:ext cx="1234937" cy="635111"/>
        </a:xfrm>
        <a:prstGeom prst="rect">
          <a:avLst/>
        </a:prstGeom>
        <a:noFill/>
        <a:ln w="10000" cap="flat" cmpd="sng" algn="ctr">
          <a:noFill/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BE" sz="2000" kern="1200" dirty="0" smtClean="0"/>
            <a:t>87,09%</a:t>
          </a:r>
          <a:endParaRPr lang="fr-BE" sz="2000" kern="1200" dirty="0"/>
        </a:p>
      </dsp:txBody>
      <dsp:txXfrm>
        <a:off x="2293454" y="237626"/>
        <a:ext cx="1234937" cy="635111"/>
      </dsp:txXfrm>
    </dsp:sp>
    <dsp:sp modelId="{2B7072DC-ACCD-478B-B1ED-DC5676C388F2}">
      <dsp:nvSpPr>
        <dsp:cNvPr id="0" name=""/>
        <dsp:cNvSpPr/>
      </dsp:nvSpPr>
      <dsp:spPr>
        <a:xfrm>
          <a:off x="2293454" y="872738"/>
          <a:ext cx="1234937" cy="635109"/>
        </a:xfrm>
        <a:prstGeom prst="rect">
          <a:avLst/>
        </a:prstGeom>
        <a:noFill/>
        <a:ln w="10000" cap="flat" cmpd="sng" algn="ctr">
          <a:noFill/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BE" sz="2000" kern="1200" dirty="0" smtClean="0"/>
            <a:t>93,10%</a:t>
          </a:r>
          <a:endParaRPr lang="fr-BE" sz="2000" kern="1200" dirty="0"/>
        </a:p>
      </dsp:txBody>
      <dsp:txXfrm>
        <a:off x="2293454" y="872738"/>
        <a:ext cx="1234937" cy="635109"/>
      </dsp:txXfrm>
    </dsp:sp>
    <dsp:sp modelId="{33D58710-9822-4ACE-B7B1-F3E30011F968}">
      <dsp:nvSpPr>
        <dsp:cNvPr id="0" name=""/>
        <dsp:cNvSpPr/>
      </dsp:nvSpPr>
      <dsp:spPr>
        <a:xfrm>
          <a:off x="2293454" y="1507848"/>
          <a:ext cx="1234937" cy="635109"/>
        </a:xfrm>
        <a:prstGeom prst="rect">
          <a:avLst/>
        </a:prstGeom>
        <a:noFill/>
        <a:ln w="10000" cap="flat" cmpd="sng" algn="ctr">
          <a:noFill/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BE" sz="2000" kern="1200" dirty="0" smtClean="0"/>
            <a:t>90%</a:t>
          </a:r>
          <a:endParaRPr lang="fr-BE" sz="2000" kern="1200" dirty="0"/>
        </a:p>
      </dsp:txBody>
      <dsp:txXfrm>
        <a:off x="2293454" y="1507848"/>
        <a:ext cx="1234937" cy="6351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5DCEA-1F07-4283-AC00-222AF47B2683}">
      <dsp:nvSpPr>
        <dsp:cNvPr id="0" name=""/>
        <dsp:cNvSpPr/>
      </dsp:nvSpPr>
      <dsp:spPr>
        <a:xfrm>
          <a:off x="720080" y="0"/>
          <a:ext cx="1944216" cy="1944216"/>
        </a:xfrm>
        <a:prstGeom prst="diamond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18D5DEC-B9D1-41CE-AE8D-96C34E84CCD3}">
      <dsp:nvSpPr>
        <dsp:cNvPr id="0" name=""/>
        <dsp:cNvSpPr/>
      </dsp:nvSpPr>
      <dsp:spPr>
        <a:xfrm>
          <a:off x="904780" y="184700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15</a:t>
          </a:r>
          <a:endParaRPr lang="fr-BE" sz="3100" kern="1200" dirty="0"/>
        </a:p>
      </dsp:txBody>
      <dsp:txXfrm>
        <a:off x="941794" y="221714"/>
        <a:ext cx="684216" cy="684216"/>
      </dsp:txXfrm>
    </dsp:sp>
    <dsp:sp modelId="{EB451BE3-17C6-43AC-92B1-E0764D265F1B}">
      <dsp:nvSpPr>
        <dsp:cNvPr id="0" name=""/>
        <dsp:cNvSpPr/>
      </dsp:nvSpPr>
      <dsp:spPr>
        <a:xfrm>
          <a:off x="1721351" y="184700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8</a:t>
          </a:r>
          <a:endParaRPr lang="fr-BE" sz="3100" kern="1200" dirty="0"/>
        </a:p>
      </dsp:txBody>
      <dsp:txXfrm>
        <a:off x="1758365" y="221714"/>
        <a:ext cx="684216" cy="684216"/>
      </dsp:txXfrm>
    </dsp:sp>
    <dsp:sp modelId="{2A0A4D9B-992A-4BB4-8BD3-C2AEAFEE9530}">
      <dsp:nvSpPr>
        <dsp:cNvPr id="0" name=""/>
        <dsp:cNvSpPr/>
      </dsp:nvSpPr>
      <dsp:spPr>
        <a:xfrm>
          <a:off x="904780" y="1001271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6</a:t>
          </a:r>
          <a:endParaRPr lang="fr-BE" sz="3100" kern="1200" dirty="0"/>
        </a:p>
      </dsp:txBody>
      <dsp:txXfrm>
        <a:off x="941794" y="1038285"/>
        <a:ext cx="684216" cy="684216"/>
      </dsp:txXfrm>
    </dsp:sp>
    <dsp:sp modelId="{51F472B7-C406-451D-98A3-FC8A664CA2F7}">
      <dsp:nvSpPr>
        <dsp:cNvPr id="0" name=""/>
        <dsp:cNvSpPr/>
      </dsp:nvSpPr>
      <dsp:spPr>
        <a:xfrm>
          <a:off x="1721351" y="1001271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23</a:t>
          </a:r>
          <a:endParaRPr lang="fr-BE" sz="3100" kern="1200" dirty="0"/>
        </a:p>
      </dsp:txBody>
      <dsp:txXfrm>
        <a:off x="1758365" y="1038285"/>
        <a:ext cx="684216" cy="6842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5DCEA-1F07-4283-AC00-222AF47B2683}">
      <dsp:nvSpPr>
        <dsp:cNvPr id="0" name=""/>
        <dsp:cNvSpPr/>
      </dsp:nvSpPr>
      <dsp:spPr>
        <a:xfrm>
          <a:off x="720080" y="0"/>
          <a:ext cx="1944216" cy="1944216"/>
        </a:xfrm>
        <a:prstGeom prst="diamond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18D5DEC-B9D1-41CE-AE8D-96C34E84CCD3}">
      <dsp:nvSpPr>
        <dsp:cNvPr id="0" name=""/>
        <dsp:cNvSpPr/>
      </dsp:nvSpPr>
      <dsp:spPr>
        <a:xfrm>
          <a:off x="904780" y="184700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19</a:t>
          </a:r>
          <a:endParaRPr lang="fr-BE" sz="3100" kern="1200" dirty="0"/>
        </a:p>
      </dsp:txBody>
      <dsp:txXfrm>
        <a:off x="941794" y="221714"/>
        <a:ext cx="684216" cy="684216"/>
      </dsp:txXfrm>
    </dsp:sp>
    <dsp:sp modelId="{EB451BE3-17C6-43AC-92B1-E0764D265F1B}">
      <dsp:nvSpPr>
        <dsp:cNvPr id="0" name=""/>
        <dsp:cNvSpPr/>
      </dsp:nvSpPr>
      <dsp:spPr>
        <a:xfrm>
          <a:off x="1721351" y="184700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4</a:t>
          </a:r>
          <a:endParaRPr lang="fr-BE" sz="3100" kern="1200" dirty="0"/>
        </a:p>
      </dsp:txBody>
      <dsp:txXfrm>
        <a:off x="1758365" y="221714"/>
        <a:ext cx="684216" cy="684216"/>
      </dsp:txXfrm>
    </dsp:sp>
    <dsp:sp modelId="{2A0A4D9B-992A-4BB4-8BD3-C2AEAFEE9530}">
      <dsp:nvSpPr>
        <dsp:cNvPr id="0" name=""/>
        <dsp:cNvSpPr/>
      </dsp:nvSpPr>
      <dsp:spPr>
        <a:xfrm>
          <a:off x="904780" y="1001271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2</a:t>
          </a:r>
          <a:endParaRPr lang="fr-BE" sz="3100" kern="1200" dirty="0"/>
        </a:p>
      </dsp:txBody>
      <dsp:txXfrm>
        <a:off x="941794" y="1038285"/>
        <a:ext cx="684216" cy="684216"/>
      </dsp:txXfrm>
    </dsp:sp>
    <dsp:sp modelId="{51F472B7-C406-451D-98A3-FC8A664CA2F7}">
      <dsp:nvSpPr>
        <dsp:cNvPr id="0" name=""/>
        <dsp:cNvSpPr/>
      </dsp:nvSpPr>
      <dsp:spPr>
        <a:xfrm>
          <a:off x="1721351" y="1001271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27</a:t>
          </a:r>
          <a:endParaRPr lang="fr-BE" sz="3100" kern="1200" dirty="0"/>
        </a:p>
      </dsp:txBody>
      <dsp:txXfrm>
        <a:off x="1758365" y="1038285"/>
        <a:ext cx="684216" cy="6842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5DCEA-1F07-4283-AC00-222AF47B2683}">
      <dsp:nvSpPr>
        <dsp:cNvPr id="0" name=""/>
        <dsp:cNvSpPr/>
      </dsp:nvSpPr>
      <dsp:spPr>
        <a:xfrm>
          <a:off x="720080" y="0"/>
          <a:ext cx="1944216" cy="1944216"/>
        </a:xfrm>
        <a:prstGeom prst="diamond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18D5DEC-B9D1-41CE-AE8D-96C34E84CCD3}">
      <dsp:nvSpPr>
        <dsp:cNvPr id="0" name=""/>
        <dsp:cNvSpPr/>
      </dsp:nvSpPr>
      <dsp:spPr>
        <a:xfrm>
          <a:off x="904780" y="184700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13</a:t>
          </a:r>
          <a:endParaRPr lang="fr-BE" sz="3100" kern="1200" dirty="0"/>
        </a:p>
      </dsp:txBody>
      <dsp:txXfrm>
        <a:off x="941794" y="221714"/>
        <a:ext cx="684216" cy="684216"/>
      </dsp:txXfrm>
    </dsp:sp>
    <dsp:sp modelId="{EB451BE3-17C6-43AC-92B1-E0764D265F1B}">
      <dsp:nvSpPr>
        <dsp:cNvPr id="0" name=""/>
        <dsp:cNvSpPr/>
      </dsp:nvSpPr>
      <dsp:spPr>
        <a:xfrm>
          <a:off x="1721351" y="184700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10</a:t>
          </a:r>
          <a:endParaRPr lang="fr-BE" sz="3100" kern="1200" dirty="0"/>
        </a:p>
      </dsp:txBody>
      <dsp:txXfrm>
        <a:off x="1758365" y="221714"/>
        <a:ext cx="684216" cy="684216"/>
      </dsp:txXfrm>
    </dsp:sp>
    <dsp:sp modelId="{2A0A4D9B-992A-4BB4-8BD3-C2AEAFEE9530}">
      <dsp:nvSpPr>
        <dsp:cNvPr id="0" name=""/>
        <dsp:cNvSpPr/>
      </dsp:nvSpPr>
      <dsp:spPr>
        <a:xfrm>
          <a:off x="904780" y="1001271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5</a:t>
          </a:r>
          <a:endParaRPr lang="fr-BE" sz="3100" kern="1200" dirty="0"/>
        </a:p>
      </dsp:txBody>
      <dsp:txXfrm>
        <a:off x="941794" y="1038285"/>
        <a:ext cx="684216" cy="684216"/>
      </dsp:txXfrm>
    </dsp:sp>
    <dsp:sp modelId="{51F472B7-C406-451D-98A3-FC8A664CA2F7}">
      <dsp:nvSpPr>
        <dsp:cNvPr id="0" name=""/>
        <dsp:cNvSpPr/>
      </dsp:nvSpPr>
      <dsp:spPr>
        <a:xfrm>
          <a:off x="1721351" y="1001271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24</a:t>
          </a:r>
          <a:endParaRPr lang="fr-BE" sz="3100" kern="1200" dirty="0"/>
        </a:p>
      </dsp:txBody>
      <dsp:txXfrm>
        <a:off x="1758365" y="1038285"/>
        <a:ext cx="684216" cy="6842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5DCEA-1F07-4283-AC00-222AF47B2683}">
      <dsp:nvSpPr>
        <dsp:cNvPr id="0" name=""/>
        <dsp:cNvSpPr/>
      </dsp:nvSpPr>
      <dsp:spPr>
        <a:xfrm>
          <a:off x="720080" y="0"/>
          <a:ext cx="1944216" cy="1944216"/>
        </a:xfrm>
        <a:prstGeom prst="diamond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18D5DEC-B9D1-41CE-AE8D-96C34E84CCD3}">
      <dsp:nvSpPr>
        <dsp:cNvPr id="0" name=""/>
        <dsp:cNvSpPr/>
      </dsp:nvSpPr>
      <dsp:spPr>
        <a:xfrm>
          <a:off x="904780" y="184700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24</a:t>
          </a:r>
          <a:endParaRPr lang="fr-BE" sz="3100" kern="1200" dirty="0"/>
        </a:p>
      </dsp:txBody>
      <dsp:txXfrm>
        <a:off x="941794" y="221714"/>
        <a:ext cx="684216" cy="684216"/>
      </dsp:txXfrm>
    </dsp:sp>
    <dsp:sp modelId="{EB451BE3-17C6-43AC-92B1-E0764D265F1B}">
      <dsp:nvSpPr>
        <dsp:cNvPr id="0" name=""/>
        <dsp:cNvSpPr/>
      </dsp:nvSpPr>
      <dsp:spPr>
        <a:xfrm>
          <a:off x="1721351" y="184700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4</a:t>
          </a:r>
          <a:endParaRPr lang="fr-BE" sz="3100" kern="1200" dirty="0"/>
        </a:p>
      </dsp:txBody>
      <dsp:txXfrm>
        <a:off x="1758365" y="221714"/>
        <a:ext cx="684216" cy="684216"/>
      </dsp:txXfrm>
    </dsp:sp>
    <dsp:sp modelId="{2A0A4D9B-992A-4BB4-8BD3-C2AEAFEE9530}">
      <dsp:nvSpPr>
        <dsp:cNvPr id="0" name=""/>
        <dsp:cNvSpPr/>
      </dsp:nvSpPr>
      <dsp:spPr>
        <a:xfrm>
          <a:off x="904780" y="1001271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3</a:t>
          </a:r>
          <a:endParaRPr lang="fr-BE" sz="3100" kern="1200" dirty="0"/>
        </a:p>
      </dsp:txBody>
      <dsp:txXfrm>
        <a:off x="941794" y="1038285"/>
        <a:ext cx="684216" cy="684216"/>
      </dsp:txXfrm>
    </dsp:sp>
    <dsp:sp modelId="{51F472B7-C406-451D-98A3-FC8A664CA2F7}">
      <dsp:nvSpPr>
        <dsp:cNvPr id="0" name=""/>
        <dsp:cNvSpPr/>
      </dsp:nvSpPr>
      <dsp:spPr>
        <a:xfrm>
          <a:off x="1721351" y="1001271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30</a:t>
          </a:r>
          <a:endParaRPr lang="fr-BE" sz="3100" kern="1200" dirty="0"/>
        </a:p>
      </dsp:txBody>
      <dsp:txXfrm>
        <a:off x="1758365" y="1038285"/>
        <a:ext cx="684216" cy="6842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5DCEA-1F07-4283-AC00-222AF47B2683}">
      <dsp:nvSpPr>
        <dsp:cNvPr id="0" name=""/>
        <dsp:cNvSpPr/>
      </dsp:nvSpPr>
      <dsp:spPr>
        <a:xfrm>
          <a:off x="720080" y="0"/>
          <a:ext cx="1944216" cy="1944216"/>
        </a:xfrm>
        <a:prstGeom prst="diamond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18D5DEC-B9D1-41CE-AE8D-96C34E84CCD3}">
      <dsp:nvSpPr>
        <dsp:cNvPr id="0" name=""/>
        <dsp:cNvSpPr/>
      </dsp:nvSpPr>
      <dsp:spPr>
        <a:xfrm>
          <a:off x="904780" y="184700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19</a:t>
          </a:r>
          <a:endParaRPr lang="fr-BE" sz="3100" kern="1200" dirty="0"/>
        </a:p>
      </dsp:txBody>
      <dsp:txXfrm>
        <a:off x="941794" y="221714"/>
        <a:ext cx="684216" cy="684216"/>
      </dsp:txXfrm>
    </dsp:sp>
    <dsp:sp modelId="{EB451BE3-17C6-43AC-92B1-E0764D265F1B}">
      <dsp:nvSpPr>
        <dsp:cNvPr id="0" name=""/>
        <dsp:cNvSpPr/>
      </dsp:nvSpPr>
      <dsp:spPr>
        <a:xfrm>
          <a:off x="1721351" y="184700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4</a:t>
          </a:r>
          <a:endParaRPr lang="fr-BE" sz="3100" kern="1200" dirty="0"/>
        </a:p>
      </dsp:txBody>
      <dsp:txXfrm>
        <a:off x="1758365" y="221714"/>
        <a:ext cx="684216" cy="684216"/>
      </dsp:txXfrm>
    </dsp:sp>
    <dsp:sp modelId="{2A0A4D9B-992A-4BB4-8BD3-C2AEAFEE9530}">
      <dsp:nvSpPr>
        <dsp:cNvPr id="0" name=""/>
        <dsp:cNvSpPr/>
      </dsp:nvSpPr>
      <dsp:spPr>
        <a:xfrm>
          <a:off x="904780" y="1001271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2</a:t>
          </a:r>
          <a:endParaRPr lang="fr-BE" sz="3100" kern="1200" dirty="0"/>
        </a:p>
      </dsp:txBody>
      <dsp:txXfrm>
        <a:off x="941794" y="1038285"/>
        <a:ext cx="684216" cy="684216"/>
      </dsp:txXfrm>
    </dsp:sp>
    <dsp:sp modelId="{51F472B7-C406-451D-98A3-FC8A664CA2F7}">
      <dsp:nvSpPr>
        <dsp:cNvPr id="0" name=""/>
        <dsp:cNvSpPr/>
      </dsp:nvSpPr>
      <dsp:spPr>
        <a:xfrm>
          <a:off x="1721351" y="1001271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27</a:t>
          </a:r>
          <a:endParaRPr lang="fr-BE" sz="3100" kern="1200" dirty="0"/>
        </a:p>
      </dsp:txBody>
      <dsp:txXfrm>
        <a:off x="1758365" y="1038285"/>
        <a:ext cx="684216" cy="6842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5DCEA-1F07-4283-AC00-222AF47B2683}">
      <dsp:nvSpPr>
        <dsp:cNvPr id="0" name=""/>
        <dsp:cNvSpPr/>
      </dsp:nvSpPr>
      <dsp:spPr>
        <a:xfrm>
          <a:off x="720080" y="0"/>
          <a:ext cx="1944216" cy="1944216"/>
        </a:xfrm>
        <a:prstGeom prst="diamond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18D5DEC-B9D1-41CE-AE8D-96C34E84CCD3}">
      <dsp:nvSpPr>
        <dsp:cNvPr id="0" name=""/>
        <dsp:cNvSpPr/>
      </dsp:nvSpPr>
      <dsp:spPr>
        <a:xfrm>
          <a:off x="904780" y="184700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23</a:t>
          </a:r>
          <a:endParaRPr lang="fr-BE" sz="3100" kern="1200" dirty="0"/>
        </a:p>
      </dsp:txBody>
      <dsp:txXfrm>
        <a:off x="941794" y="221714"/>
        <a:ext cx="684216" cy="684216"/>
      </dsp:txXfrm>
    </dsp:sp>
    <dsp:sp modelId="{EB451BE3-17C6-43AC-92B1-E0764D265F1B}">
      <dsp:nvSpPr>
        <dsp:cNvPr id="0" name=""/>
        <dsp:cNvSpPr/>
      </dsp:nvSpPr>
      <dsp:spPr>
        <a:xfrm>
          <a:off x="1721351" y="184700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5</a:t>
          </a:r>
        </a:p>
      </dsp:txBody>
      <dsp:txXfrm>
        <a:off x="1758365" y="221714"/>
        <a:ext cx="684216" cy="684216"/>
      </dsp:txXfrm>
    </dsp:sp>
    <dsp:sp modelId="{2A0A4D9B-992A-4BB4-8BD3-C2AEAFEE9530}">
      <dsp:nvSpPr>
        <dsp:cNvPr id="0" name=""/>
        <dsp:cNvSpPr/>
      </dsp:nvSpPr>
      <dsp:spPr>
        <a:xfrm>
          <a:off x="904780" y="1001271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2</a:t>
          </a:r>
          <a:endParaRPr lang="fr-BE" sz="3100" kern="1200" dirty="0"/>
        </a:p>
      </dsp:txBody>
      <dsp:txXfrm>
        <a:off x="941794" y="1038285"/>
        <a:ext cx="684216" cy="684216"/>
      </dsp:txXfrm>
    </dsp:sp>
    <dsp:sp modelId="{51F472B7-C406-451D-98A3-FC8A664CA2F7}">
      <dsp:nvSpPr>
        <dsp:cNvPr id="0" name=""/>
        <dsp:cNvSpPr/>
      </dsp:nvSpPr>
      <dsp:spPr>
        <a:xfrm>
          <a:off x="1721351" y="1001271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31</a:t>
          </a:r>
          <a:endParaRPr lang="fr-BE" sz="3100" kern="1200" dirty="0"/>
        </a:p>
      </dsp:txBody>
      <dsp:txXfrm>
        <a:off x="1758365" y="1038285"/>
        <a:ext cx="684216" cy="6842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5DCEA-1F07-4283-AC00-222AF47B2683}">
      <dsp:nvSpPr>
        <dsp:cNvPr id="0" name=""/>
        <dsp:cNvSpPr/>
      </dsp:nvSpPr>
      <dsp:spPr>
        <a:xfrm>
          <a:off x="913792" y="0"/>
          <a:ext cx="3573016" cy="3573016"/>
        </a:xfrm>
        <a:prstGeom prst="diamond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18D5DEC-B9D1-41CE-AE8D-96C34E84CCD3}">
      <dsp:nvSpPr>
        <dsp:cNvPr id="0" name=""/>
        <dsp:cNvSpPr/>
      </dsp:nvSpPr>
      <dsp:spPr>
        <a:xfrm>
          <a:off x="1253228" y="339436"/>
          <a:ext cx="1393476" cy="1393476"/>
        </a:xfrm>
        <a:prstGeom prst="roundRect">
          <a:avLst/>
        </a:prstGeom>
        <a:gradFill rotWithShape="0">
          <a:gsLst>
            <a:gs pos="7000">
              <a:srgbClr val="92D050"/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rgbClr val="92D050"/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600" b="1" i="0" kern="1200" dirty="0" smtClean="0"/>
            <a:t>Détection d'un </a:t>
          </a:r>
          <a:r>
            <a:rPr lang="fr-BE" sz="1600" b="1" i="0" kern="1200" dirty="0" err="1" smtClean="0"/>
            <a:t>prob</a:t>
          </a:r>
          <a:endParaRPr lang="fr-BE" sz="1600" kern="1200" dirty="0"/>
        </a:p>
      </dsp:txBody>
      <dsp:txXfrm>
        <a:off x="1321252" y="407460"/>
        <a:ext cx="1257428" cy="1257428"/>
      </dsp:txXfrm>
    </dsp:sp>
    <dsp:sp modelId="{EB451BE3-17C6-43AC-92B1-E0764D265F1B}">
      <dsp:nvSpPr>
        <dsp:cNvPr id="0" name=""/>
        <dsp:cNvSpPr/>
      </dsp:nvSpPr>
      <dsp:spPr>
        <a:xfrm>
          <a:off x="2753895" y="339436"/>
          <a:ext cx="1393476" cy="1393476"/>
        </a:xfrm>
        <a:prstGeom prst="roundRect">
          <a:avLst/>
        </a:prstGeom>
        <a:gradFill rotWithShape="0">
          <a:gsLst>
            <a:gs pos="0">
              <a:srgbClr val="FF0000"/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rgbClr val="FF0000"/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600" b="1" i="0" kern="1200" dirty="0" smtClean="0"/>
            <a:t>Détection d'un </a:t>
          </a:r>
          <a:r>
            <a:rPr lang="fr-BE" sz="1600" b="1" i="0" kern="1200" dirty="0" err="1" smtClean="0"/>
            <a:t>prob</a:t>
          </a:r>
          <a:r>
            <a:rPr lang="fr-BE" sz="1600" b="1" i="0" kern="1200" dirty="0" smtClean="0"/>
            <a:t> or que pas de </a:t>
          </a:r>
          <a:r>
            <a:rPr lang="fr-BE" sz="1600" b="1" i="0" kern="1200" dirty="0" err="1" smtClean="0"/>
            <a:t>prob</a:t>
          </a:r>
          <a:endParaRPr lang="fr-BE" sz="1600" kern="1200" dirty="0"/>
        </a:p>
      </dsp:txBody>
      <dsp:txXfrm>
        <a:off x="2821919" y="407460"/>
        <a:ext cx="1257428" cy="1257428"/>
      </dsp:txXfrm>
    </dsp:sp>
    <dsp:sp modelId="{2A0A4D9B-992A-4BB4-8BD3-C2AEAFEE9530}">
      <dsp:nvSpPr>
        <dsp:cNvPr id="0" name=""/>
        <dsp:cNvSpPr/>
      </dsp:nvSpPr>
      <dsp:spPr>
        <a:xfrm>
          <a:off x="1253228" y="1840103"/>
          <a:ext cx="1393476" cy="1393476"/>
        </a:xfrm>
        <a:prstGeom prst="roundRect">
          <a:avLst/>
        </a:prstGeom>
        <a:gradFill rotWithShape="0">
          <a:gsLst>
            <a:gs pos="0">
              <a:srgbClr val="FF0000"/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rgbClr val="FF0000"/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600" b="1" i="0" kern="1200" dirty="0" smtClean="0"/>
            <a:t>Pas de détection de </a:t>
          </a:r>
          <a:r>
            <a:rPr lang="fr-BE" sz="1600" b="1" i="0" kern="1200" dirty="0" err="1" smtClean="0"/>
            <a:t>prob</a:t>
          </a:r>
          <a:r>
            <a:rPr lang="fr-BE" sz="1600" b="1" i="0" kern="1200" dirty="0" smtClean="0"/>
            <a:t> or qu'il y a </a:t>
          </a:r>
          <a:r>
            <a:rPr lang="fr-BE" sz="1600" b="1" i="0" kern="1200" dirty="0" err="1" smtClean="0"/>
            <a:t>prob</a:t>
          </a:r>
          <a:endParaRPr lang="fr-BE" sz="1600" kern="1200" dirty="0"/>
        </a:p>
      </dsp:txBody>
      <dsp:txXfrm>
        <a:off x="1321252" y="1908127"/>
        <a:ext cx="1257428" cy="1257428"/>
      </dsp:txXfrm>
    </dsp:sp>
    <dsp:sp modelId="{51F472B7-C406-451D-98A3-FC8A664CA2F7}">
      <dsp:nvSpPr>
        <dsp:cNvPr id="0" name=""/>
        <dsp:cNvSpPr/>
      </dsp:nvSpPr>
      <dsp:spPr>
        <a:xfrm>
          <a:off x="2753895" y="1840103"/>
          <a:ext cx="1393476" cy="1393476"/>
        </a:xfrm>
        <a:prstGeom prst="roundRect">
          <a:avLst/>
        </a:prstGeom>
        <a:gradFill rotWithShape="0">
          <a:gsLst>
            <a:gs pos="6000">
              <a:srgbClr val="92D050"/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rgbClr val="92D050"/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1600" b="1" i="0" kern="1200" dirty="0" smtClean="0">
              <a:solidFill>
                <a:schemeClr val="tx1"/>
              </a:solidFill>
            </a:rPr>
            <a:t>Pas de détection de </a:t>
          </a:r>
          <a:r>
            <a:rPr lang="fr-BE" sz="1600" b="1" i="0" kern="1200" dirty="0" err="1" smtClean="0">
              <a:solidFill>
                <a:schemeClr val="tx1"/>
              </a:solidFill>
            </a:rPr>
            <a:t>prob</a:t>
          </a:r>
          <a:endParaRPr lang="fr-BE" sz="1600" kern="1200" dirty="0">
            <a:solidFill>
              <a:schemeClr val="tx1"/>
            </a:solidFill>
          </a:endParaRPr>
        </a:p>
      </dsp:txBody>
      <dsp:txXfrm>
        <a:off x="2821919" y="1908127"/>
        <a:ext cx="1257428" cy="125742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5DCEA-1F07-4283-AC00-222AF47B2683}">
      <dsp:nvSpPr>
        <dsp:cNvPr id="0" name=""/>
        <dsp:cNvSpPr/>
      </dsp:nvSpPr>
      <dsp:spPr>
        <a:xfrm>
          <a:off x="720080" y="0"/>
          <a:ext cx="1944216" cy="1944216"/>
        </a:xfrm>
        <a:prstGeom prst="diamond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tint val="40000"/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18D5DEC-B9D1-41CE-AE8D-96C34E84CCD3}">
      <dsp:nvSpPr>
        <dsp:cNvPr id="0" name=""/>
        <dsp:cNvSpPr/>
      </dsp:nvSpPr>
      <dsp:spPr>
        <a:xfrm>
          <a:off x="904780" y="184700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24</a:t>
          </a:r>
          <a:endParaRPr lang="fr-BE" sz="3100" kern="1200" dirty="0"/>
        </a:p>
      </dsp:txBody>
      <dsp:txXfrm>
        <a:off x="941794" y="221714"/>
        <a:ext cx="684216" cy="684216"/>
      </dsp:txXfrm>
    </dsp:sp>
    <dsp:sp modelId="{EB451BE3-17C6-43AC-92B1-E0764D265F1B}">
      <dsp:nvSpPr>
        <dsp:cNvPr id="0" name=""/>
        <dsp:cNvSpPr/>
      </dsp:nvSpPr>
      <dsp:spPr>
        <a:xfrm>
          <a:off x="1721351" y="184700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4</a:t>
          </a:r>
          <a:endParaRPr lang="fr-BE" sz="3100" kern="1200" dirty="0"/>
        </a:p>
      </dsp:txBody>
      <dsp:txXfrm>
        <a:off x="1758365" y="221714"/>
        <a:ext cx="684216" cy="684216"/>
      </dsp:txXfrm>
    </dsp:sp>
    <dsp:sp modelId="{2A0A4D9B-992A-4BB4-8BD3-C2AEAFEE9530}">
      <dsp:nvSpPr>
        <dsp:cNvPr id="0" name=""/>
        <dsp:cNvSpPr/>
      </dsp:nvSpPr>
      <dsp:spPr>
        <a:xfrm>
          <a:off x="904780" y="1001271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3</a:t>
          </a:r>
          <a:endParaRPr lang="fr-BE" sz="3100" kern="1200" dirty="0"/>
        </a:p>
      </dsp:txBody>
      <dsp:txXfrm>
        <a:off x="941794" y="1038285"/>
        <a:ext cx="684216" cy="684216"/>
      </dsp:txXfrm>
    </dsp:sp>
    <dsp:sp modelId="{51F472B7-C406-451D-98A3-FC8A664CA2F7}">
      <dsp:nvSpPr>
        <dsp:cNvPr id="0" name=""/>
        <dsp:cNvSpPr/>
      </dsp:nvSpPr>
      <dsp:spPr>
        <a:xfrm>
          <a:off x="1721351" y="1001271"/>
          <a:ext cx="758244" cy="75824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5000"/>
                <a:shade val="85000"/>
                <a:satMod val="230000"/>
              </a:schemeClr>
            </a:gs>
            <a:gs pos="25000">
              <a:schemeClr val="accent3">
                <a:hueOff val="0"/>
                <a:satOff val="0"/>
                <a:lumOff val="0"/>
                <a:alphaOff val="0"/>
                <a:tint val="90000"/>
                <a:shade val="70000"/>
                <a:satMod val="22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65000">
              <a:schemeClr val="accent3">
                <a:hueOff val="0"/>
                <a:satOff val="0"/>
                <a:lumOff val="0"/>
                <a:alphaOff val="0"/>
                <a:tint val="90000"/>
                <a:shade val="58000"/>
                <a:satMod val="225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tint val="90000"/>
                <a:shade val="69000"/>
                <a:satMod val="2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7000"/>
                <a:shade val="80000"/>
                <a:satMod val="23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3100" kern="1200" dirty="0" smtClean="0"/>
            <a:t>30</a:t>
          </a:r>
          <a:endParaRPr lang="fr-BE" sz="3100" kern="1200" dirty="0"/>
        </a:p>
      </dsp:txBody>
      <dsp:txXfrm>
        <a:off x="1758365" y="1038285"/>
        <a:ext cx="684216" cy="684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pPr rtl="0"/>
            <a:endParaRPr lang="fr-FR" dirty="0"/>
          </a:p>
        </p:txBody>
      </p:sp>
      <p:sp>
        <p:nvSpPr>
          <p:cNvPr id="3" name="Rectangle 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pPr rtl="0"/>
            <a:fld id="{A75A12ED-418E-4BD8-8D5F-D8433D1273DC}" type="datetime1">
              <a:rPr lang="fr-FR" smtClean="0"/>
              <a:t>12/10/2021</a:t>
            </a:fld>
            <a:endParaRPr lang="fr-FR" dirty="0"/>
          </a:p>
        </p:txBody>
      </p:sp>
      <p:sp>
        <p:nvSpPr>
          <p:cNvPr id="4" name="Rectangle 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pPr rtl="0"/>
            <a:endParaRPr lang="fr-FR" dirty="0"/>
          </a:p>
        </p:txBody>
      </p:sp>
      <p:sp>
        <p:nvSpPr>
          <p:cNvPr id="5" name="Rectangle 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pPr rtl="0"/>
            <a:fld id="{B16A41B8-7DC3-4DB6-84E4-E105629EAA36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27325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pPr rtl="0"/>
            <a:endParaRPr lang="fr-FR" noProof="0" dirty="0"/>
          </a:p>
        </p:txBody>
      </p:sp>
      <p:sp>
        <p:nvSpPr>
          <p:cNvPr id="3" name="Rectangle 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pPr rtl="0"/>
            <a:fld id="{7CA82CBC-E8CF-4F59-98EA-37ECAE120A56}" type="datetime1">
              <a:rPr lang="fr-FR" noProof="0" smtClean="0"/>
              <a:t>12/10/2021</a:t>
            </a:fld>
            <a:endParaRPr lang="fr-FR" noProof="0" dirty="0"/>
          </a:p>
        </p:txBody>
      </p:sp>
      <p:sp>
        <p:nvSpPr>
          <p:cNvPr id="4" name="Rectangle 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pPr rtl="0"/>
            <a:endParaRPr lang="fr-FR" noProof="0" dirty="0"/>
          </a:p>
        </p:txBody>
      </p:sp>
      <p:sp>
        <p:nvSpPr>
          <p:cNvPr id="5" name="Rectangle 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fr-FR" noProof="0" dirty="0"/>
              <a:t>Cliquez pour 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Rectangle 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pPr rtl="0"/>
            <a:endParaRPr lang="fr-FR" noProof="0" dirty="0"/>
          </a:p>
        </p:txBody>
      </p:sp>
      <p:sp>
        <p:nvSpPr>
          <p:cNvPr id="7" name="Rectangle 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pPr rtl="0"/>
            <a:fld id="{9B26CD33-4337-4529-948A-94F6960B2374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739329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811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2807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3309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610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8610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4037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9317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4837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6506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5871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2572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6745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5061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1773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2843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6736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2155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4454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5899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4103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2193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9016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384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0049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B26CD33-4337-4529-948A-94F6960B2374}" type="slidenum">
              <a:rPr lang="fr-FR" smtClean="0"/>
              <a:pPr rtl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925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verture de l’alb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 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  <a:prstGeom prst="rect">
            <a:avLst/>
          </a:prstGeom>
        </p:spPr>
        <p:txBody>
          <a:bodyPr bIns="0" rtlCol="0" anchor="ctr" anchorCtr="0"/>
          <a:lstStyle>
            <a:lvl1pPr algn="r" eaLnBrk="1" latinLnBrk="0" hangingPunct="1">
              <a:defRPr kumimoji="0" lang="en-US" dirty="0"/>
            </a:lvl1pPr>
            <a:extLst/>
          </a:lstStyle>
          <a:p>
            <a:pPr rtl="0"/>
            <a:r>
              <a:rPr lang="fr-FR" noProof="0" dirty="0"/>
              <a:t>Cliquez pour ajouter le titre de l’album photo</a:t>
            </a:r>
          </a:p>
        </p:txBody>
      </p:sp>
      <p:sp>
        <p:nvSpPr>
          <p:cNvPr id="9" name="Rectangle 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rtlCol="0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rtl="0"/>
            <a:r>
              <a:rPr lang="fr-FR" noProof="0" dirty="0"/>
              <a:t>Cliquez pour ajouter la date et d’autres informations</a:t>
            </a:r>
          </a:p>
        </p:txBody>
      </p:sp>
      <p:sp>
        <p:nvSpPr>
          <p:cNvPr id="27" name="Rectangle 6" descr="Espace réservé vide pour ajouter une image. Cliquez sur l’espace réservé et sélectionnez l’image à ajouter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/>
          <a:lstStyle/>
          <a:p>
            <a:pPr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6" name="Rectangle 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kumimoji="0" lang="fr-FR" noProof="0" dirty="0"/>
          </a:p>
        </p:txBody>
      </p:sp>
      <p:sp>
        <p:nvSpPr>
          <p:cNvPr id="11" name="Rectangle 10"/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fld id="{338B9099-BF1C-4BD3-AA7A-3F633B6355C5}" type="datetime1">
              <a:rPr kumimoji="0" lang="fr-FR" smtClean="0"/>
              <a:t>12/10/2021</a:t>
            </a:fld>
            <a:endParaRPr kumimoji="0" lang="en-US" dirty="0"/>
          </a:p>
        </p:txBody>
      </p:sp>
      <p:sp>
        <p:nvSpPr>
          <p:cNvPr id="13" name="Rectangle 12"/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heart disease</a:t>
            </a:r>
            <a:endParaRPr lang="fr-FR" noProof="0" dirty="0"/>
          </a:p>
        </p:txBody>
      </p:sp>
      <p:sp>
        <p:nvSpPr>
          <p:cNvPr id="12" name="Rectangle 11"/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algn="r" rtl="0"/>
            <a:fld id="{F99EC173-99AE-4773-AB25-02E469A13EAE}" type="slidenum">
              <a:rPr kumimoji="0" lang="fr-FR" sz="1200" noProof="0" smtClean="0">
                <a:solidFill>
                  <a:schemeClr val="tx2"/>
                </a:solidFill>
              </a:rPr>
              <a:pPr algn="r"/>
              <a:t>‹N°›</a:t>
            </a:fld>
            <a:endParaRPr kumimoji="0" lang="fr-FR" noProof="0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sage 3 poses avec légen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38600" cy="86836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15" name="Rectangle 7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6" name="Rectangle 7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3" name="Rectangle 7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7" name="Rectangle 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219200"/>
            <a:ext cx="4023360" cy="2026920"/>
          </a:xfrm>
        </p:spPr>
        <p:txBody>
          <a:bodyPr rtlCol="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6" name="Rectangle 5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fld id="{F29FD776-D553-4D05-B3C3-C93AA6A2B93E}" type="datetime1">
              <a:rPr kumimoji="0" lang="fr-FR" noProof="0" smtClean="0"/>
              <a:t>12/10/2021</a:t>
            </a:fld>
            <a:endParaRPr kumimoji="0" lang="fr-FR" noProof="0" dirty="0"/>
          </a:p>
        </p:txBody>
      </p:sp>
      <p:sp>
        <p:nvSpPr>
          <p:cNvPr id="8" name="Rectangle 7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heart disease</a:t>
            </a:r>
            <a:endParaRPr lang="fr-FR" noProof="0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r" rtl="0"/>
            <a:fld id="{F99EC173-99AE-4773-AB25-02E469A13EAE}" type="slidenum">
              <a:rPr kumimoji="0" lang="fr-FR" sz="1200" noProof="0" smtClean="0">
                <a:solidFill>
                  <a:schemeClr val="tx2"/>
                </a:solidFill>
              </a:rPr>
              <a:pPr algn="r"/>
              <a:t>‹N°›</a:t>
            </a:fld>
            <a:endParaRPr kumimoji="0" lang="fr-FR" noProof="0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ses mélang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426720" y="365125"/>
            <a:ext cx="4457700" cy="100336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sz="2000"/>
            </a:lvl1pPr>
          </a:lstStyle>
          <a:p>
            <a:pPr lvl="0"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29" name="Rectangle 7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1600200"/>
            <a:ext cx="4457700" cy="472744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0" name="Rectangle 7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7" name="Rectangle 7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5" name="Rectangle 4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8C7E8C8-D7C0-4CC8-9C41-35B8339E3C26}" type="datetime1">
              <a:rPr kumimoji="0" lang="fr-FR" noProof="0" smtClean="0"/>
              <a:t>12/10/2021</a:t>
            </a:fld>
            <a:endParaRPr kumimoji="0" lang="fr-FR" noProof="0" dirty="0"/>
          </a:p>
        </p:txBody>
      </p:sp>
      <p:sp>
        <p:nvSpPr>
          <p:cNvPr id="8" name="Rectangle 7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heart disease</a:t>
            </a:r>
            <a:endParaRPr lang="fr-FR" noProof="0" dirty="0"/>
          </a:p>
        </p:txBody>
      </p:sp>
      <p:sp>
        <p:nvSpPr>
          <p:cNvPr id="6" name="Rectangle 5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r" rtl="0"/>
            <a:fld id="{F99EC173-99AE-4773-AB25-02E469A13EAE}" type="slidenum">
              <a:rPr kumimoji="0" lang="fr-FR" sz="1200" noProof="0" smtClean="0">
                <a:solidFill>
                  <a:schemeClr val="tx2"/>
                </a:solidFill>
              </a:rPr>
              <a:pPr algn="r"/>
              <a:t>‹N°›</a:t>
            </a:fld>
            <a:endParaRPr kumimoji="0" lang="fr-FR" noProof="0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ortrait 4 poses avec légen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 7" descr="Espace réservé vide pour ajouter une image. Cliquez sur l’espace réservé et sélectionnez l’image à ajouter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6" name="Rectangle 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rtlCol="0"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3" name="Rectangle 7" descr="Espace réservé vide pour ajouter une image. Cliquez sur l’espace réservé et sélectionnez l’image à ajouter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Rectangle 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rtlCol="0" anchor="t" anchorCtr="0"/>
          <a:lstStyle>
            <a:lvl1pPr marL="0" marR="0" indent="0" algn="r" eaLnBrk="1" latinLnBrk="0" hangingPunct="1">
              <a:buFontTx/>
              <a:buNone/>
              <a:defRPr kumimoji="0" sz="1600" baseline="0"/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10" name="Rectangle 7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4" name="Rectangle 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rtlCol="0" anchor="b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27" name="Rectangle 7" descr="Espace réservé vide pour ajouter une image. Cliquez sur l’espace réservé et sélectionnez l’image à ajouter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3" name="Rectangle 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rtlCol="0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11" name="Rectangle 10"/>
          <p:cNvSpPr>
            <a:spLocks noGrp="1"/>
          </p:cNvSpPr>
          <p:nvPr>
            <p:ph type="dt" sz="half" idx="31"/>
          </p:nvPr>
        </p:nvSpPr>
        <p:spPr/>
        <p:txBody>
          <a:bodyPr rtlCol="0"/>
          <a:lstStyle/>
          <a:p>
            <a:pPr rtl="0"/>
            <a:fld id="{C86BD6E6-7378-4FED-8348-8EA9D81BD181}" type="datetime1">
              <a:rPr kumimoji="0" lang="fr-FR" noProof="0" smtClean="0"/>
              <a:t>12/10/2021</a:t>
            </a:fld>
            <a:endParaRPr kumimoji="0" lang="fr-FR" noProof="0" dirty="0"/>
          </a:p>
        </p:txBody>
      </p:sp>
      <p:sp>
        <p:nvSpPr>
          <p:cNvPr id="15" name="Rectangle 14"/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heart disease</a:t>
            </a:r>
            <a:endParaRPr lang="fr-FR" noProof="0" dirty="0"/>
          </a:p>
        </p:txBody>
      </p:sp>
      <p:sp>
        <p:nvSpPr>
          <p:cNvPr id="12" name="Rectangle 11"/>
          <p:cNvSpPr>
            <a:spLocks noGrp="1"/>
          </p:cNvSpPr>
          <p:nvPr>
            <p:ph type="sldNum" sz="quarter" idx="32"/>
          </p:nvPr>
        </p:nvSpPr>
        <p:spPr/>
        <p:txBody>
          <a:bodyPr rtlCol="0"/>
          <a:lstStyle/>
          <a:p>
            <a:pPr algn="r" rtl="0"/>
            <a:fld id="{F99EC173-99AE-4773-AB25-02E469A13EAE}" type="slidenum">
              <a:rPr kumimoji="0" lang="fr-FR" sz="1200" noProof="0" smtClean="0">
                <a:solidFill>
                  <a:schemeClr val="tx2"/>
                </a:solidFill>
              </a:rPr>
              <a:pPr algn="r"/>
              <a:t>‹N°›</a:t>
            </a:fld>
            <a:endParaRPr kumimoji="0" lang="fr-FR" noProof="0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aysage 4 poses avec légen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 7" descr="Espace réservé vide pour ajouter une image. Cliquez sur l’espace réservé et sélectionnez l’image à ajouter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Rectangle 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rtlCol="0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6" name="Rectangle 7" descr="Espace réservé vide pour ajouter une image. Cliquez sur l’espace réservé et sélectionnez l’image à ajouter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8" name="Rectangle 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rtlCol="0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9" name="Rectangle 7" descr="Espace réservé vide pour ajouter une image. Cliquez sur l’espace réservé et sélectionnez l’image à ajouter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6" name="Rectangle 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rtlCol="0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14" name="Rectangle 7" descr="Espace réservé vide pour ajouter une image. Cliquez sur l’espace réservé et sélectionnez l’image à ajouter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8" name="Rectangle 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rtlCol="0" anchor="t" anchorCtr="0"/>
          <a:lstStyle>
            <a:lvl1pPr marL="0" marR="0" indent="0" algn="l" eaLnBrk="1" latinLnBrk="0" hangingPunct="1">
              <a:buFontTx/>
              <a:buNone/>
              <a:defRPr kumimoji="0" sz="1600" baseline="0"/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10" name="Rectangle 9"/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/>
          <a:p>
            <a:pPr rtl="0"/>
            <a:fld id="{944C745F-88A2-4EA6-B9AB-397A5871E723}" type="datetime1">
              <a:rPr kumimoji="0" lang="fr-FR" noProof="0" smtClean="0"/>
              <a:t>12/10/2021</a:t>
            </a:fld>
            <a:endParaRPr kumimoji="0" lang="fr-FR" noProof="0" dirty="0"/>
          </a:p>
        </p:txBody>
      </p:sp>
      <p:sp>
        <p:nvSpPr>
          <p:cNvPr id="12" name="Rectangle 11"/>
          <p:cNvSpPr>
            <a:spLocks noGrp="1"/>
          </p:cNvSpPr>
          <p:nvPr>
            <p:ph type="ftr" sz="quarter" idx="27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heart disease</a:t>
            </a:r>
            <a:endParaRPr lang="fr-FR" noProof="0" dirty="0"/>
          </a:p>
        </p:txBody>
      </p:sp>
      <p:sp>
        <p:nvSpPr>
          <p:cNvPr id="11" name="Rectangle 10"/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algn="r" rtl="0"/>
            <a:fld id="{F99EC173-99AE-4773-AB25-02E469A13EAE}" type="slidenum">
              <a:rPr kumimoji="0" lang="fr-FR" sz="1200" noProof="0" smtClean="0">
                <a:solidFill>
                  <a:schemeClr val="tx2"/>
                </a:solidFill>
              </a:rPr>
              <a:pPr algn="r"/>
              <a:t>‹N°›</a:t>
            </a:fld>
            <a:endParaRPr kumimoji="0" lang="fr-FR" noProof="0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ortrait 4 poses avec grande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 7" descr="Espace réservé vide pour ajouter une image. Cliquez sur l’espace réservé et sélectionnez l’image à ajouter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7" name="Rectangle 7" descr="Espace réservé vide pour ajouter une image. Cliquez sur l’espace réservé et sélectionnez l’image à ajouter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30" name="Rectangle 7" descr="Espace réservé vide pour ajouter une image. Cliquez sur l’espace réservé et sélectionnez l’image à ajouter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9" name="Rectangle 7" descr="Espace réservé vide pour ajouter une image. Cliquez sur l’espace réservé et sélectionnez l’image à ajouter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4" name="Rectangle 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609600"/>
          </a:xfrm>
        </p:spPr>
        <p:txBody>
          <a:bodyPr rtlCol="0" anchor="t" anchorCtr="0"/>
          <a:lstStyle>
            <a:lvl1pPr marL="0" marR="0" indent="0" algn="l" eaLnBrk="1" latinLnBrk="0" hangingPunct="1">
              <a:buFontTx/>
              <a:buNone/>
              <a:defRPr kumimoji="0" sz="2400" baseline="0"/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8" name="Rectangle 7"/>
          <p:cNvSpPr>
            <a:spLocks noGrp="1"/>
          </p:cNvSpPr>
          <p:nvPr>
            <p:ph type="dt" sz="half" idx="33"/>
          </p:nvPr>
        </p:nvSpPr>
        <p:spPr/>
        <p:txBody>
          <a:bodyPr rtlCol="0"/>
          <a:lstStyle/>
          <a:p>
            <a:pPr rtl="0"/>
            <a:fld id="{3EF2C47B-39E4-450C-B5BC-829156D9ED64}" type="datetime1">
              <a:rPr kumimoji="0" lang="fr-FR" noProof="0" smtClean="0"/>
              <a:t>12/10/2021</a:t>
            </a:fld>
            <a:endParaRPr kumimoji="0" lang="fr-FR" noProof="0" dirty="0"/>
          </a:p>
        </p:txBody>
      </p:sp>
      <p:sp>
        <p:nvSpPr>
          <p:cNvPr id="10" name="Rectangle 9"/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heart disease</a:t>
            </a:r>
            <a:endParaRPr lang="fr-FR" noProof="0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algn="r" rtl="0"/>
            <a:fld id="{F99EC173-99AE-4773-AB25-02E469A13EAE}" type="slidenum">
              <a:rPr kumimoji="0" lang="fr-FR" sz="1200" noProof="0" smtClean="0">
                <a:solidFill>
                  <a:schemeClr val="tx2"/>
                </a:solidFill>
              </a:rPr>
              <a:pPr algn="r"/>
              <a:t>‹N°›</a:t>
            </a:fld>
            <a:endParaRPr kumimoji="0" lang="fr-FR" noProof="0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ses : portrait 1 pose, paysage 3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628650" y="365125"/>
            <a:ext cx="4705350" cy="115576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sz="2000"/>
            </a:lvl1pPr>
          </a:lstStyle>
          <a:p>
            <a:pPr lvl="0"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26" name="Rectangle 7" descr="Espace réservé vide pour ajouter une image. Cliquez sur l’espace réservé et sélectionnez l’image à ajouter"/>
          <p:cNvSpPr>
            <a:spLocks noGrp="1"/>
          </p:cNvSpPr>
          <p:nvPr>
            <p:ph type="pic" sz="quarter" idx="14"/>
          </p:nvPr>
        </p:nvSpPr>
        <p:spPr>
          <a:xfrm>
            <a:off x="609600" y="1676400"/>
            <a:ext cx="4724400" cy="4727448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Rectangle 7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6" name="Rectangle 7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4" name="Rectangle 7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 rtlCol="0"/>
          <a:lstStyle/>
          <a:p>
            <a:pPr rtl="0"/>
            <a:fld id="{F38CCE85-AE20-49CE-A4D7-B40EE64AC308}" type="datetime1">
              <a:rPr kumimoji="0" lang="fr-FR" noProof="0" smtClean="0"/>
              <a:t>12/10/2021</a:t>
            </a:fld>
            <a:endParaRPr kumimoji="0" lang="fr-FR" noProof="0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heart disease</a:t>
            </a:r>
            <a:endParaRPr lang="fr-FR" noProof="0" dirty="0"/>
          </a:p>
        </p:txBody>
      </p:sp>
      <p:sp>
        <p:nvSpPr>
          <p:cNvPr id="8" name="Rectangle 7"/>
          <p:cNvSpPr>
            <a:spLocks noGrp="1"/>
          </p:cNvSpPr>
          <p:nvPr>
            <p:ph type="sldNum" sz="quarter" idx="25"/>
          </p:nvPr>
        </p:nvSpPr>
        <p:spPr/>
        <p:txBody>
          <a:bodyPr rtlCol="0"/>
          <a:lstStyle/>
          <a:p>
            <a:pPr algn="r" rtl="0"/>
            <a:fld id="{F99EC173-99AE-4773-AB25-02E469A13EAE}" type="slidenum">
              <a:rPr kumimoji="0" lang="fr-FR" sz="1200" noProof="0" smtClean="0">
                <a:solidFill>
                  <a:schemeClr val="tx2"/>
                </a:solidFill>
              </a:rPr>
              <a:pPr algn="r"/>
              <a:t>‹N°›</a:t>
            </a:fld>
            <a:endParaRPr kumimoji="0" lang="fr-FR" noProof="0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 poses : paysage 3 poses, portrait 2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 7" descr="Espace réservé vide pour ajouter une image. Cliquez sur l’espace réservé et sélectionnez l’image à ajouter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31" name="Rectangle 7" descr="Espace réservé vide pour ajouter une image. Cliquez sur l’espace réservé et sélectionnez l’image à ajouter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9" name="Rectangle 7" descr="Espace réservé vide pour ajouter une image. Cliquez sur l’espace réservé et sélectionnez l’image à ajouter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3" name="Rectangle 7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6" name="Rectangle 7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 rtlCol="0"/>
          <a:lstStyle/>
          <a:p>
            <a:pPr rtl="0"/>
            <a:fld id="{C79B465D-F57B-47C5-ACFD-E4F11CE7CFF2}" type="datetime1">
              <a:rPr kumimoji="0" lang="fr-FR" noProof="0" smtClean="0"/>
              <a:t>12/10/2021</a:t>
            </a:fld>
            <a:endParaRPr kumimoji="0" lang="fr-FR" noProof="0" dirty="0"/>
          </a:p>
        </p:txBody>
      </p:sp>
      <p:sp>
        <p:nvSpPr>
          <p:cNvPr id="10" name="Rectangle 9"/>
          <p:cNvSpPr>
            <a:spLocks noGrp="1"/>
          </p:cNvSpPr>
          <p:nvPr>
            <p:ph type="ftr" sz="quarter" idx="31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heart disease</a:t>
            </a:r>
            <a:endParaRPr lang="fr-FR" noProof="0" dirty="0"/>
          </a:p>
        </p:txBody>
      </p:sp>
      <p:sp>
        <p:nvSpPr>
          <p:cNvPr id="8" name="Rectangle 7"/>
          <p:cNvSpPr>
            <a:spLocks noGrp="1"/>
          </p:cNvSpPr>
          <p:nvPr>
            <p:ph type="sldNum" sz="quarter" idx="30"/>
          </p:nvPr>
        </p:nvSpPr>
        <p:spPr/>
        <p:txBody>
          <a:bodyPr rtlCol="0"/>
          <a:lstStyle/>
          <a:p>
            <a:pPr algn="r" rtl="0"/>
            <a:fld id="{F99EC173-99AE-4773-AB25-02E469A13EAE}" type="slidenum">
              <a:rPr kumimoji="0" lang="fr-FR" sz="1200" noProof="0" smtClean="0">
                <a:solidFill>
                  <a:schemeClr val="tx2"/>
                </a:solidFill>
              </a:rPr>
              <a:pPr algn="r"/>
              <a:t>‹N°›</a:t>
            </a:fld>
            <a:endParaRPr kumimoji="0" lang="fr-FR" noProof="0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 poses : portrait 3 poses, paysage 2 po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 7" descr="Espace réservé vide pour ajouter une image. Cliquez sur l’espace réservé et sélectionnez l’image à ajouter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30" name="Rectangle 7" descr="Espace réservé vide pour ajouter une image. Cliquez sur l’espace réservé et sélectionnez l’image à ajouter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7" name="Rectangle 7" descr="Espace réservé vide pour ajouter une image. Cliquez sur l’espace réservé et sélectionnez l’image à ajouter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2" name="Rectangle 7" descr="Espace réservé vide pour ajouter une image. Cliquez sur l’espace réservé et sélectionnez l’image à ajouter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31" name="Rectangle 7" descr="Espace réservé vide pour ajouter une image. Cliquez sur l’espace réservé et sélectionnez l’image à ajouter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 rtlCol="0"/>
          <a:lstStyle/>
          <a:p>
            <a:pPr rtl="0"/>
            <a:fld id="{C12919B6-4F7B-4385-A71F-98D09FF7CA1E}" type="datetime1">
              <a:rPr kumimoji="0" lang="fr-FR" noProof="0" smtClean="0"/>
              <a:t>12/10/2021</a:t>
            </a:fld>
            <a:endParaRPr kumimoji="0" lang="fr-FR" noProof="0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heart disease</a:t>
            </a:r>
            <a:endParaRPr lang="fr-FR" noProof="0" dirty="0"/>
          </a:p>
        </p:txBody>
      </p:sp>
      <p:sp>
        <p:nvSpPr>
          <p:cNvPr id="8" name="Rectangle 7"/>
          <p:cNvSpPr>
            <a:spLocks noGrp="1"/>
          </p:cNvSpPr>
          <p:nvPr>
            <p:ph type="sldNum" sz="quarter" idx="32"/>
          </p:nvPr>
        </p:nvSpPr>
        <p:spPr/>
        <p:txBody>
          <a:bodyPr rtlCol="0"/>
          <a:lstStyle/>
          <a:p>
            <a:pPr algn="r" rtl="0"/>
            <a:fld id="{F99EC173-99AE-4773-AB25-02E469A13EAE}" type="slidenum">
              <a:rPr kumimoji="0" lang="fr-FR" sz="1200" noProof="0" smtClean="0">
                <a:solidFill>
                  <a:schemeClr val="tx2"/>
                </a:solidFill>
              </a:rPr>
              <a:pPr algn="r"/>
              <a:t>‹N°›</a:t>
            </a:fld>
            <a:endParaRPr kumimoji="0" lang="fr-FR" noProof="0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ré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252728"/>
          </a:xfrm>
          <a:prstGeom prst="rect">
            <a:avLst/>
          </a:prstGeom>
        </p:spPr>
        <p:txBody>
          <a:bodyPr rtlCol="0" anchor="ctr" anchorCtr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4" name="Espace réservé d’image 3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7" name="Espace réservé du texte 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rtlCol="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5" name="Rectangle 4"/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fld id="{26423643-166F-458D-8079-64E797C99FB2}" type="datetime1">
              <a:rPr kumimoji="0" lang="fr-FR" noProof="0" smtClean="0"/>
              <a:t>12/10/2021</a:t>
            </a:fld>
            <a:endParaRPr kumimoji="0" lang="fr-FR" noProof="0" dirty="0"/>
          </a:p>
        </p:txBody>
      </p:sp>
      <p:sp>
        <p:nvSpPr>
          <p:cNvPr id="8" name="Rectangle 7"/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heart disease</a:t>
            </a:r>
            <a:endParaRPr lang="fr-FR" noProof="0" dirty="0"/>
          </a:p>
        </p:txBody>
      </p:sp>
      <p:sp>
        <p:nvSpPr>
          <p:cNvPr id="6" name="Rectangle 5"/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algn="r" rtl="0"/>
            <a:fld id="{F99EC173-99AE-4773-AB25-02E469A13EAE}" type="slidenum">
              <a:rPr kumimoji="0" lang="fr-FR" sz="1200" noProof="0" smtClean="0">
                <a:solidFill>
                  <a:schemeClr val="tx2"/>
                </a:solidFill>
              </a:rPr>
              <a:pPr algn="r"/>
              <a:t>‹N°›</a:t>
            </a:fld>
            <a:endParaRPr kumimoji="0" lang="fr-FR" noProof="0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ré 2 poses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 5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8" name="Espace réservé du texte 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rtlCol="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4" name="Espace réservé d’image 3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7" name="Espace réservé du texte 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rtlCol="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/>
          <a:p>
            <a:pPr rtl="0"/>
            <a:fld id="{96B2DAC5-6850-40BB-B5D0-9ADCF28ECF47}" type="datetime1">
              <a:rPr kumimoji="0" lang="fr-FR" noProof="0" smtClean="0"/>
              <a:t>12/10/2021</a:t>
            </a:fld>
            <a:endParaRPr kumimoji="0" lang="fr-FR" noProof="0" dirty="0"/>
          </a:p>
        </p:txBody>
      </p:sp>
      <p:sp>
        <p:nvSpPr>
          <p:cNvPr id="11" name="Rectangle 10"/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heart disease</a:t>
            </a:r>
            <a:endParaRPr lang="fr-FR" noProof="0" dirty="0"/>
          </a:p>
        </p:txBody>
      </p:sp>
      <p:sp>
        <p:nvSpPr>
          <p:cNvPr id="10" name="Rectangle 9"/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algn="r" rtl="0"/>
            <a:fld id="{F99EC173-99AE-4773-AB25-02E469A13EAE}" type="slidenum">
              <a:rPr kumimoji="0" lang="fr-FR" sz="1200" noProof="0" smtClean="0">
                <a:solidFill>
                  <a:schemeClr val="tx2"/>
                </a:solidFill>
              </a:rPr>
              <a:pPr algn="r"/>
              <a:t>‹N°›</a:t>
            </a:fld>
            <a:endParaRPr kumimoji="0" lang="fr-FR" noProof="0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s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 hasCustomPrompt="1"/>
          </p:nvPr>
        </p:nvSpPr>
        <p:spPr>
          <a:xfrm>
            <a:off x="915924" y="5943600"/>
            <a:ext cx="7388352" cy="334962"/>
          </a:xfrm>
          <a:prstGeom prst="rect">
            <a:avLst/>
          </a:prstGeom>
        </p:spPr>
        <p:txBody>
          <a:bodyPr rtlCol="0">
            <a:noAutofit/>
          </a:bodyPr>
          <a:lstStyle>
            <a:lvl1pPr rtl="0">
              <a:defRPr sz="1700"/>
            </a:lvl1pPr>
          </a:lstStyle>
          <a:p>
            <a:pPr rtl="0"/>
            <a:r>
              <a:rPr lang="fr-FR" noProof="0" dirty="0"/>
              <a:t>Cliquez pour modifier les styles du texte du masque</a:t>
            </a:r>
          </a:p>
        </p:txBody>
      </p:sp>
      <p:sp>
        <p:nvSpPr>
          <p:cNvPr id="5" name="Rectangle 9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391400" cy="554355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7" name="Rectangle 5"/>
          <p:cNvSpPr>
            <a:spLocks noGrp="1"/>
          </p:cNvSpPr>
          <p:nvPr>
            <p:ph type="body" sz="quarter" idx="11" hasCustomPrompt="1"/>
          </p:nvPr>
        </p:nvSpPr>
        <p:spPr>
          <a:xfrm>
            <a:off x="915924" y="6324600"/>
            <a:ext cx="7388352" cy="381000"/>
          </a:xfrm>
        </p:spPr>
        <p:txBody>
          <a:bodyPr rIns="9144" rtlCol="0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252728"/>
          </a:xfrm>
          <a:prstGeom prst="rect">
            <a:avLst/>
          </a:prstGeom>
        </p:spPr>
        <p:txBody>
          <a:bodyPr rtlCol="0" anchor="ctr" anchorCtr="0"/>
          <a:lstStyle>
            <a:lvl1pPr>
              <a:defRPr lang="en-US"/>
            </a:lvl1pPr>
          </a:lstStyle>
          <a:p>
            <a:pPr lvl="0"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rtlCol="0" anchor="t"/>
          <a:lstStyle>
            <a:lvl1pPr marL="0" marR="0" indent="0" algn="l" eaLnBrk="1" latinLnBrk="0" hangingPunct="1">
              <a:buFontTx/>
              <a:buNone/>
              <a:defRPr kumimoji="0" sz="1800" i="0"/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5" name="Rectangle 4"/>
          <p:cNvSpPr>
            <a:spLocks noGrp="1"/>
          </p:cNvSpPr>
          <p:nvPr>
            <p:ph type="dt" sz="half" idx="31"/>
          </p:nvPr>
        </p:nvSpPr>
        <p:spPr/>
        <p:txBody>
          <a:bodyPr rtlCol="0"/>
          <a:lstStyle/>
          <a:p>
            <a:pPr rtl="0"/>
            <a:fld id="{DF0CF11F-68E4-493B-8D37-C058B5ABED50}" type="datetime1">
              <a:rPr kumimoji="0" lang="fr-FR" noProof="0" smtClean="0"/>
              <a:t>12/10/2021</a:t>
            </a:fld>
            <a:endParaRPr kumimoji="0" lang="fr-FR" noProof="0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heart disease</a:t>
            </a:r>
            <a:endParaRPr lang="fr-FR" noProof="0" dirty="0"/>
          </a:p>
        </p:txBody>
      </p:sp>
      <p:sp>
        <p:nvSpPr>
          <p:cNvPr id="6" name="Rectangle 5"/>
          <p:cNvSpPr>
            <a:spLocks noGrp="1"/>
          </p:cNvSpPr>
          <p:nvPr>
            <p:ph type="sldNum" sz="quarter" idx="32"/>
          </p:nvPr>
        </p:nvSpPr>
        <p:spPr/>
        <p:txBody>
          <a:bodyPr rtlCol="0"/>
          <a:lstStyle/>
          <a:p>
            <a:pPr algn="r" rtl="0"/>
            <a:fld id="{F99EC173-99AE-4773-AB25-02E469A13EAE}" type="slidenum">
              <a:rPr kumimoji="0" lang="fr-FR" sz="1200" noProof="0" smtClean="0">
                <a:solidFill>
                  <a:schemeClr val="tx2"/>
                </a:solidFill>
              </a:rPr>
              <a:pPr algn="r"/>
              <a:t>‹N°›</a:t>
            </a:fld>
            <a:endParaRPr kumimoji="0" lang="fr-FR" noProof="0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252728"/>
          </a:xfrm>
          <a:prstGeom prst="rect">
            <a:avLst/>
          </a:prstGeom>
        </p:spPr>
        <p:txBody>
          <a:bodyPr rtlCol="0" anchor="ctr" anchorCtr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 eaLnBrk="1" latinLnBrk="1" hangingPunct="1"/>
            <a:r>
              <a:rPr lang="fr-FR" noProof="0" smtClean="0"/>
              <a:t>Modifiez les styles du texte du masque</a:t>
            </a:r>
          </a:p>
          <a:p>
            <a:pPr lvl="1" rtl="0" eaLnBrk="1" latinLnBrk="1" hangingPunct="1"/>
            <a:r>
              <a:rPr lang="fr-FR" noProof="0" smtClean="0"/>
              <a:t>Deuxième niveau</a:t>
            </a:r>
          </a:p>
          <a:p>
            <a:pPr lvl="2" rtl="0" eaLnBrk="1" latinLnBrk="1" hangingPunct="1"/>
            <a:r>
              <a:rPr lang="fr-FR" noProof="0" smtClean="0"/>
              <a:t>Troisième niveau</a:t>
            </a:r>
          </a:p>
          <a:p>
            <a:pPr lvl="3" rtl="0" eaLnBrk="1" latinLnBrk="1" hangingPunct="1"/>
            <a:r>
              <a:rPr lang="fr-FR" noProof="0" smtClean="0"/>
              <a:t>Quatrième niveau</a:t>
            </a:r>
          </a:p>
          <a:p>
            <a:pPr lvl="4" rtl="0" eaLnBrk="1" latinLnBrk="1" hangingPunct="1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2" name="Rectangle 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980127-81A6-4A92-B5E6-6F139B720397}" type="datetime1">
              <a:rPr kumimoji="0" lang="fr-FR" noProof="0" smtClean="0"/>
              <a:t>12/10/2021</a:t>
            </a:fld>
            <a:endParaRPr kumimoji="0" lang="fr-FR" noProof="0" dirty="0"/>
          </a:p>
        </p:txBody>
      </p:sp>
      <p:sp>
        <p:nvSpPr>
          <p:cNvPr id="27" name="Rectangle 19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heart disease</a:t>
            </a:r>
            <a:endParaRPr lang="fr-FR" noProof="0" dirty="0"/>
          </a:p>
        </p:txBody>
      </p:sp>
      <p:sp>
        <p:nvSpPr>
          <p:cNvPr id="24" name="Rectangle 2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63B0023-0CED-47F7-85AE-654F0B232C29}" type="slidenum">
              <a:rPr kumimoji="0" lang="fr-FR" noProof="0" smtClean="0"/>
              <a:pPr/>
              <a:t>‹N°›</a:t>
            </a:fld>
            <a:endParaRPr kumimoji="0" lang="fr-FR" noProof="0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5257800" y="228600"/>
            <a:ext cx="3505200" cy="685800"/>
          </a:xfrm>
          <a:prstGeom prst="rect">
            <a:avLst/>
          </a:prstGeom>
        </p:spPr>
        <p:txBody>
          <a:bodyPr rtlCol="0" anchor="t" anchorCtr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11" name="Rectangle 8" descr="Espace réservé vide pour ajouter une image. Cliquez sur l’espace réservé et sélectionnez l’image à ajouter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2895600"/>
            <a:ext cx="3505200" cy="3505200"/>
          </a:xfrm>
        </p:spPr>
        <p:txBody>
          <a:bodyPr tIns="91440" bIns="91440" rtlCol="0" anchor="b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4" name="Rectangle 3"/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fld id="{66A3F1D2-0B65-4DB0-9BE3-33980129CCF9}" type="datetime1">
              <a:rPr kumimoji="0" lang="fr-FR" noProof="0" smtClean="0"/>
              <a:t>12/10/2021</a:t>
            </a:fld>
            <a:endParaRPr kumimoji="0" lang="fr-FR" noProof="0" dirty="0"/>
          </a:p>
        </p:txBody>
      </p:sp>
      <p:sp>
        <p:nvSpPr>
          <p:cNvPr id="6" name="Rectangle 5"/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heart disease</a:t>
            </a:r>
            <a:endParaRPr lang="fr-FR" noProof="0" dirty="0"/>
          </a:p>
        </p:txBody>
      </p:sp>
      <p:sp>
        <p:nvSpPr>
          <p:cNvPr id="5" name="Rectangle 4"/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algn="r" rtl="0"/>
            <a:fld id="{F99EC173-99AE-4773-AB25-02E469A13EAE}" type="slidenum">
              <a:rPr kumimoji="0" lang="fr-FR" sz="1200" noProof="0" smtClean="0">
                <a:solidFill>
                  <a:schemeClr val="tx2"/>
                </a:solidFill>
              </a:rPr>
              <a:pPr algn="r"/>
              <a:t>‹N°›</a:t>
            </a:fld>
            <a:endParaRPr kumimoji="0" lang="fr-FR" noProof="0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aysage (plein écr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>
              <a:buFontTx/>
              <a:buNone/>
            </a:pPr>
            <a:r>
              <a:rPr lang="fr-FR" i="0" noProof="0" dirty="0"/>
              <a:t>Cliquez sur l’icône pour ajouter une image en mode Page entière</a:t>
            </a:r>
            <a:endParaRPr kumimoji="0" lang="fr-FR" i="0" baseline="0" noProof="0" dirty="0"/>
          </a:p>
          <a:p>
            <a:pPr marL="0" marR="0" indent="0" algn="ctr" rtl="0">
              <a:buFontTx/>
              <a:buNone/>
            </a:pPr>
            <a:endParaRPr kumimoji="0" lang="fr-FR" i="0" noProof="0" dirty="0"/>
          </a:p>
          <a:p>
            <a:pPr algn="ctr" rtl="0">
              <a:buFontTx/>
              <a:buNone/>
            </a:pPr>
            <a:endParaRPr kumimoji="0" lang="fr-FR" i="0" noProof="0" dirty="0"/>
          </a:p>
          <a:p>
            <a:pPr algn="ctr" rtl="0">
              <a:buFontTx/>
              <a:buNone/>
            </a:pPr>
            <a:endParaRPr kumimoji="0" lang="fr-FR" i="0" noProof="0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’alb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52856" y="4575048"/>
            <a:ext cx="7781544" cy="987552"/>
          </a:xfrm>
          <a:prstGeom prst="rect">
            <a:avLst/>
          </a:prstGeom>
        </p:spPr>
        <p:txBody>
          <a:bodyPr bIns="0" rtlCol="0" anchor="b" anchorCtr="0">
            <a:normAutofit/>
          </a:bodyPr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7" name="Rectangle 6" descr="Espace réservé vide pour ajouter une image. Cliquez sur l’espace réservé et sélectionnez l’image à ajouter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/>
          <a:lstStyle/>
          <a:p>
            <a:pPr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8" name="Rectangle 6" descr="Espace réservé vide pour ajouter une image. Cliquez sur l’espace réservé et sélectionnez l’image à ajouter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/>
          <a:lstStyle/>
          <a:p>
            <a:pPr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" name="Rectangle 6" descr="Espace réservé vide pour ajouter une image. Cliquez sur l’espace réservé et sélectionnez l’image à ajouter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/>
          <a:lstStyle/>
          <a:p>
            <a:pPr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7" name="Rectangle 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 rtlCol="0"/>
          <a:lstStyle>
            <a:lvl1pPr eaLnBrk="1" latinLnBrk="0" hangingPunct="1">
              <a:buFontTx/>
              <a:buNone/>
              <a:defRPr kumimoji="0" sz="1800"/>
            </a:lvl1pPr>
            <a:extLst/>
          </a:lstStyle>
          <a:p>
            <a:pPr lvl="0" rtl="0"/>
            <a:r>
              <a:rPr lang="fr-FR" noProof="0" dirty="0"/>
              <a:t>Cliquez pour ajouter un sous-titre</a:t>
            </a:r>
          </a:p>
        </p:txBody>
      </p:sp>
      <p:sp>
        <p:nvSpPr>
          <p:cNvPr id="8" name="Rectangle 7"/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/>
          <a:p>
            <a:pPr rtl="0"/>
            <a:fld id="{FF878805-F313-42B4-918F-11BA87F5178C}" type="datetime1">
              <a:rPr kumimoji="0" lang="fr-FR" noProof="0" smtClean="0"/>
              <a:t>12/10/2021</a:t>
            </a:fld>
            <a:endParaRPr kumimoji="0" lang="fr-FR" noProof="0" dirty="0"/>
          </a:p>
        </p:txBody>
      </p:sp>
      <p:sp>
        <p:nvSpPr>
          <p:cNvPr id="10" name="Rectangle 9"/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heart disease</a:t>
            </a:r>
            <a:endParaRPr lang="fr-FR" noProof="0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algn="r" rtl="0"/>
            <a:fld id="{F99EC173-99AE-4773-AB25-02E469A13EAE}" type="slidenum">
              <a:rPr kumimoji="0" lang="fr-FR" sz="1200" noProof="0" smtClean="0">
                <a:solidFill>
                  <a:schemeClr val="tx2"/>
                </a:solidFill>
              </a:rPr>
              <a:pPr algn="r"/>
              <a:t>‹N°›</a:t>
            </a:fld>
            <a:endParaRPr kumimoji="0" lang="fr-FR" noProof="0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 2 poses avec légen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11" name="Rectangle 8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11"/>
          </p:nvPr>
        </p:nvSpPr>
        <p:spPr>
          <a:xfrm>
            <a:off x="1297754" y="1625111"/>
            <a:ext cx="2895966" cy="386128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3" name="Rectangle 7"/>
          <p:cNvSpPr>
            <a:spLocks noGrp="1"/>
          </p:cNvSpPr>
          <p:nvPr>
            <p:ph type="body" sz="quarter" idx="14" hasCustomPrompt="1"/>
          </p:nvPr>
        </p:nvSpPr>
        <p:spPr>
          <a:xfrm>
            <a:off x="1297753" y="5652341"/>
            <a:ext cx="2895967" cy="748458"/>
          </a:xfrm>
        </p:spPr>
        <p:txBody>
          <a:bodyPr lIns="91440" rIns="9144" rtlCol="0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20" name="Rectangle 8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10"/>
          </p:nvPr>
        </p:nvSpPr>
        <p:spPr>
          <a:xfrm>
            <a:off x="4953000" y="1625600"/>
            <a:ext cx="2897953" cy="38639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9" name="Rectangle 7"/>
          <p:cNvSpPr>
            <a:spLocks noGrp="1"/>
          </p:cNvSpPr>
          <p:nvPr>
            <p:ph type="body" sz="quarter" idx="15" hasCustomPrompt="1"/>
          </p:nvPr>
        </p:nvSpPr>
        <p:spPr>
          <a:xfrm>
            <a:off x="4955353" y="5652341"/>
            <a:ext cx="2895967" cy="748458"/>
          </a:xfrm>
        </p:spPr>
        <p:txBody>
          <a:bodyPr lIns="91440" rIns="9144" rtlCol="0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6" name="Rectangle 5"/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fld id="{8BE0CCF8-32E3-4289-8198-EFF96FC13F1A}" type="datetime1">
              <a:rPr kumimoji="0" lang="fr-FR" noProof="0" smtClean="0"/>
              <a:t>12/10/2021</a:t>
            </a:fld>
            <a:endParaRPr kumimoji="0" lang="fr-FR" noProof="0" dirty="0"/>
          </a:p>
        </p:txBody>
      </p:sp>
      <p:sp>
        <p:nvSpPr>
          <p:cNvPr id="8" name="Rectangle 7"/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heart disease</a:t>
            </a:r>
            <a:endParaRPr lang="fr-FR" noProof="0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algn="r" rtl="0"/>
            <a:fld id="{F99EC173-99AE-4773-AB25-02E469A13EAE}" type="slidenum">
              <a:rPr kumimoji="0" lang="fr-FR" sz="1200" noProof="0" smtClean="0">
                <a:solidFill>
                  <a:schemeClr val="tx2"/>
                </a:solidFill>
              </a:rPr>
              <a:pPr algn="r"/>
              <a:t>‹N°›</a:t>
            </a:fld>
            <a:endParaRPr kumimoji="0" lang="fr-FR" noProof="0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sage 2 poses avec légen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25" name="Rectangle 7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8" name="Rectangle 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rtlCol="0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23" name="Rectangle 7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9" name="Rectangle 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rtlCol="0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6" name="Rectangle 5"/>
          <p:cNvSpPr>
            <a:spLocks noGrp="1"/>
          </p:cNvSpPr>
          <p:nvPr>
            <p:ph type="dt" sz="half" idx="18"/>
          </p:nvPr>
        </p:nvSpPr>
        <p:spPr/>
        <p:txBody>
          <a:bodyPr rtlCol="0"/>
          <a:lstStyle/>
          <a:p>
            <a:pPr rtl="0"/>
            <a:fld id="{0F08512E-6A41-4504-8B2F-12894C512C87}" type="datetime1">
              <a:rPr kumimoji="0" lang="fr-FR" noProof="0" smtClean="0"/>
              <a:t>12/10/2021</a:t>
            </a:fld>
            <a:endParaRPr kumimoji="0" lang="fr-FR" noProof="0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heart disease</a:t>
            </a:r>
            <a:endParaRPr lang="fr-FR" noProof="0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algn="r" rtl="0"/>
            <a:fld id="{F99EC173-99AE-4773-AB25-02E469A13EAE}" type="slidenum">
              <a:rPr kumimoji="0" lang="fr-FR" sz="1200" noProof="0" smtClean="0">
                <a:solidFill>
                  <a:schemeClr val="tx2"/>
                </a:solidFill>
              </a:rPr>
              <a:pPr algn="r"/>
              <a:t>‹N°›</a:t>
            </a:fld>
            <a:endParaRPr kumimoji="0" lang="fr-FR" noProof="0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ses mélangé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 7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6" name="Rectangle 7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1" name="Rectangle 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rtlCol="0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5" name="Rectangle 4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0483AB31-1836-444A-8279-1AC8807A9BEF}" type="datetime1">
              <a:rPr kumimoji="0" lang="fr-FR" noProof="0" smtClean="0"/>
              <a:t>12/10/2021</a:t>
            </a:fld>
            <a:endParaRPr kumimoji="0" lang="fr-FR" noProof="0" dirty="0"/>
          </a:p>
        </p:txBody>
      </p:sp>
      <p:sp>
        <p:nvSpPr>
          <p:cNvPr id="8" name="Rectangle 7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heart disease</a:t>
            </a:r>
            <a:endParaRPr lang="fr-FR" noProof="0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r" rtl="0"/>
            <a:fld id="{F99EC173-99AE-4773-AB25-02E469A13EAE}" type="slidenum">
              <a:rPr kumimoji="0" lang="fr-FR" sz="1200" noProof="0" smtClean="0">
                <a:solidFill>
                  <a:schemeClr val="tx2"/>
                </a:solidFill>
              </a:rPr>
              <a:pPr algn="r"/>
              <a:t>‹N°›</a:t>
            </a:fld>
            <a:endParaRPr kumimoji="0" lang="fr-FR" noProof="0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 3 poses avec légen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2" name="Rectangle 8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10"/>
          </p:nvPr>
        </p:nvSpPr>
        <p:spPr>
          <a:xfrm>
            <a:off x="457200" y="1752600"/>
            <a:ext cx="2514600" cy="33528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181600"/>
            <a:ext cx="2514600" cy="1143000"/>
          </a:xfrm>
        </p:spPr>
        <p:txBody>
          <a:bodyPr rtlCol="0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4" name="Rectangle 8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11"/>
          </p:nvPr>
        </p:nvSpPr>
        <p:spPr>
          <a:xfrm>
            <a:off x="3314700" y="1752600"/>
            <a:ext cx="2514600" cy="33528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314700" y="5181600"/>
            <a:ext cx="2514600" cy="1143000"/>
          </a:xfrm>
        </p:spPr>
        <p:txBody>
          <a:bodyPr rtlCol="0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31" name="Rectangle 8" descr="Espace réservé vide pour ajouter une image. Cliquez sur l’espace réservé et sélectionnez l’image à ajouter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752600"/>
            <a:ext cx="2514600" cy="33528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lvl1pPr marL="0" marR="0" indent="1588" algn="ctr" rtl="0" eaLnBrk="1" latinLnBrk="0" hangingPunct="1">
              <a:spcBef>
                <a:spcPct val="20000"/>
              </a:spcBef>
              <a:buFontTx/>
              <a:buNone/>
              <a:defRPr kumimoji="0"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eaLnBrk="1" latinLnBrk="1" hangingPunct="1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5181600"/>
            <a:ext cx="2514600" cy="1143000"/>
          </a:xfrm>
        </p:spPr>
        <p:txBody>
          <a:bodyPr rtlCol="0" anchor="t" anchorCtr="0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kumimoji="0"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rtl="0"/>
            <a:r>
              <a:rPr lang="fr-FR" noProof="0" dirty="0"/>
              <a:t>Cliquez pour ajouter une légende</a:t>
            </a:r>
          </a:p>
        </p:txBody>
      </p:sp>
      <p:sp>
        <p:nvSpPr>
          <p:cNvPr id="8" name="Rectangle 7"/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fld id="{E94B717E-F7C7-497E-9A44-9DCD033A3BEB}" type="datetime1">
              <a:rPr kumimoji="0" lang="fr-FR" noProof="0" smtClean="0"/>
              <a:t>12/10/2021</a:t>
            </a:fld>
            <a:endParaRPr kumimoji="0" lang="fr-FR" noProof="0" dirty="0"/>
          </a:p>
        </p:txBody>
      </p:sp>
      <p:sp>
        <p:nvSpPr>
          <p:cNvPr id="10" name="Rectangle 9"/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heart disease</a:t>
            </a:r>
            <a:endParaRPr lang="fr-FR" noProof="0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algn="r" rtl="0"/>
            <a:fld id="{F99EC173-99AE-4773-AB25-02E469A13EAE}" type="slidenum">
              <a:rPr kumimoji="0" lang="fr-FR" sz="1200" noProof="0" smtClean="0">
                <a:solidFill>
                  <a:schemeClr val="tx2"/>
                </a:solidFill>
              </a:rPr>
              <a:pPr algn="r"/>
              <a:t>‹N°›</a:t>
            </a:fld>
            <a:endParaRPr kumimoji="0" lang="fr-FR" noProof="0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 rtl="0" eaLnBrk="1" latinLnBrk="1" hangingPunct="1"/>
            <a:r>
              <a:rPr lang="fr-FR" noProof="0" dirty="0"/>
              <a:t>Cliquez pour modifier les styles du texte du masque</a:t>
            </a:r>
          </a:p>
          <a:p>
            <a:pPr lvl="1" rtl="0" eaLnBrk="1" latinLnBrk="1" hangingPunct="1"/>
            <a:r>
              <a:rPr lang="fr-FR" noProof="0" dirty="0"/>
              <a:t>Deuxième niveau</a:t>
            </a:r>
          </a:p>
          <a:p>
            <a:pPr lvl="2" rtl="0" eaLnBrk="1" latinLnBrk="1" hangingPunct="1"/>
            <a:r>
              <a:rPr lang="fr-FR" noProof="0" dirty="0"/>
              <a:t>Troisième niveau</a:t>
            </a:r>
          </a:p>
          <a:p>
            <a:pPr lvl="3" rtl="0" eaLnBrk="1" latinLnBrk="1" hangingPunct="1"/>
            <a:r>
              <a:rPr lang="fr-FR" noProof="0" dirty="0"/>
              <a:t>Quatrième niveau</a:t>
            </a:r>
          </a:p>
          <a:p>
            <a:pPr lvl="4" rtl="0" eaLnBrk="1" latinLnBrk="1" hangingPunct="1"/>
            <a:r>
              <a:rPr lang="fr-FR" noProof="0" dirty="0"/>
              <a:t>Cinquième niveau</a:t>
            </a:r>
          </a:p>
        </p:txBody>
      </p:sp>
      <p:sp>
        <p:nvSpPr>
          <p:cNvPr id="29" name="Rectangle 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rtlCol="0" anchor="b"/>
          <a:lstStyle>
            <a:lvl1pPr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rtl="0"/>
            <a:fld id="{EDB343E4-0497-4919-BA4F-03CB1B0DC17F}" type="datetime1">
              <a:rPr kumimoji="0" lang="fr-FR" sz="1200" noProof="0" smtClean="0">
                <a:solidFill>
                  <a:schemeClr val="tx2"/>
                </a:solidFill>
              </a:rPr>
              <a:t>12/10/2021</a:t>
            </a:fld>
            <a:endParaRPr kumimoji="0" lang="fr-FR" sz="1200" noProof="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rtlCol="0"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rtl="0"/>
            <a:r>
              <a:rPr lang="fr-FR" noProof="0" smtClean="0"/>
              <a:t>heart disease</a:t>
            </a:r>
            <a:endParaRPr lang="fr-FR" noProof="0" dirty="0"/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 rtlCol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algn="r" rtl="0"/>
            <a:fld id="{F99EC173-99AE-4773-AB25-02E469A13EAE}" type="slidenum">
              <a:rPr kumimoji="0" lang="fr-FR" sz="1200" noProof="0" smtClean="0">
                <a:solidFill>
                  <a:schemeClr val="tx2"/>
                </a:solidFill>
              </a:rPr>
              <a:pPr algn="r"/>
              <a:t>‹N°›</a:t>
            </a:fld>
            <a:endParaRPr kumimoji="0" lang="fr-FR" sz="1200" noProof="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  <a:extLst/>
    </p:titleStyle>
    <p:bodyStyle>
      <a:lvl1pPr marL="342900" indent="-342900" algn="l" rtl="0" eaLnBrk="1" latinLnBrk="1" hangingPunct="1">
        <a:spcBef>
          <a:spcPct val="20000"/>
        </a:spcBef>
        <a:buChar char="•"/>
        <a:defRPr kumimoji="0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kumimoji="0"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kumimoji="0"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kumimoji="0"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kumimoji="0"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15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25.xml"/><Relationship Id="rId5" Type="http://schemas.openxmlformats.org/officeDocument/2006/relationships/chart" Target="../charts/chart24.xml"/><Relationship Id="rId4" Type="http://schemas.openxmlformats.org/officeDocument/2006/relationships/chart" Target="../charts/char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diagramLayout" Target="../diagrams/layout2.xml"/><Relationship Id="rId18" Type="http://schemas.openxmlformats.org/officeDocument/2006/relationships/diagramLayout" Target="../diagrams/layout3.xml"/><Relationship Id="rId26" Type="http://schemas.microsoft.com/office/2007/relationships/diagramDrawing" Target="../diagrams/drawing4.xml"/><Relationship Id="rId3" Type="http://schemas.openxmlformats.org/officeDocument/2006/relationships/chart" Target="../charts/chart27.xml"/><Relationship Id="rId21" Type="http://schemas.microsoft.com/office/2007/relationships/diagramDrawing" Target="../diagrams/drawing3.xml"/><Relationship Id="rId7" Type="http://schemas.openxmlformats.org/officeDocument/2006/relationships/diagramData" Target="../diagrams/data1.xml"/><Relationship Id="rId12" Type="http://schemas.openxmlformats.org/officeDocument/2006/relationships/diagramData" Target="../diagrams/data2.xml"/><Relationship Id="rId17" Type="http://schemas.openxmlformats.org/officeDocument/2006/relationships/diagramData" Target="../diagrams/data3.xml"/><Relationship Id="rId25" Type="http://schemas.openxmlformats.org/officeDocument/2006/relationships/diagramColors" Target="../diagrams/colors4.xml"/><Relationship Id="rId2" Type="http://schemas.openxmlformats.org/officeDocument/2006/relationships/chart" Target="../charts/chart26.xml"/><Relationship Id="rId16" Type="http://schemas.microsoft.com/office/2007/relationships/diagramDrawing" Target="../diagrams/drawing2.xml"/><Relationship Id="rId20" Type="http://schemas.openxmlformats.org/officeDocument/2006/relationships/diagramColors" Target="../diagrams/colors3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30.xml"/><Relationship Id="rId11" Type="http://schemas.microsoft.com/office/2007/relationships/diagramDrawing" Target="../diagrams/drawing1.xml"/><Relationship Id="rId24" Type="http://schemas.openxmlformats.org/officeDocument/2006/relationships/diagramQuickStyle" Target="../diagrams/quickStyle4.xml"/><Relationship Id="rId5" Type="http://schemas.openxmlformats.org/officeDocument/2006/relationships/chart" Target="../charts/chart29.xml"/><Relationship Id="rId15" Type="http://schemas.openxmlformats.org/officeDocument/2006/relationships/diagramColors" Target="../diagrams/colors2.xml"/><Relationship Id="rId23" Type="http://schemas.openxmlformats.org/officeDocument/2006/relationships/diagramLayout" Target="../diagrams/layout4.xml"/><Relationship Id="rId10" Type="http://schemas.openxmlformats.org/officeDocument/2006/relationships/diagramColors" Target="../diagrams/colors1.xml"/><Relationship Id="rId19" Type="http://schemas.openxmlformats.org/officeDocument/2006/relationships/diagramQuickStyle" Target="../diagrams/quickStyle3.xml"/><Relationship Id="rId4" Type="http://schemas.openxmlformats.org/officeDocument/2006/relationships/chart" Target="../charts/chart28.xml"/><Relationship Id="rId9" Type="http://schemas.openxmlformats.org/officeDocument/2006/relationships/diagramQuickStyle" Target="../diagrams/quickStyle1.xml"/><Relationship Id="rId14" Type="http://schemas.openxmlformats.org/officeDocument/2006/relationships/diagramQuickStyle" Target="../diagrams/quickStyle2.xml"/><Relationship Id="rId22" Type="http://schemas.openxmlformats.org/officeDocument/2006/relationships/diagramData" Target="../diagrams/data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diagramColors" Target="../diagrams/colors6.xml"/><Relationship Id="rId18" Type="http://schemas.openxmlformats.org/officeDocument/2006/relationships/diagramQuickStyle" Target="../diagrams/quickStyle7.xml"/><Relationship Id="rId3" Type="http://schemas.openxmlformats.org/officeDocument/2006/relationships/chart" Target="../charts/chart32.xml"/><Relationship Id="rId21" Type="http://schemas.openxmlformats.org/officeDocument/2006/relationships/diagramData" Target="../diagrams/data8.xml"/><Relationship Id="rId7" Type="http://schemas.openxmlformats.org/officeDocument/2006/relationships/diagramQuickStyle" Target="../diagrams/quickStyle5.xml"/><Relationship Id="rId12" Type="http://schemas.openxmlformats.org/officeDocument/2006/relationships/diagramQuickStyle" Target="../diagrams/quickStyle6.xml"/><Relationship Id="rId17" Type="http://schemas.openxmlformats.org/officeDocument/2006/relationships/diagramLayout" Target="../diagrams/layout7.xml"/><Relationship Id="rId25" Type="http://schemas.microsoft.com/office/2007/relationships/diagramDrawing" Target="../diagrams/drawing8.xml"/><Relationship Id="rId2" Type="http://schemas.openxmlformats.org/officeDocument/2006/relationships/chart" Target="../charts/chart31.xml"/><Relationship Id="rId16" Type="http://schemas.openxmlformats.org/officeDocument/2006/relationships/diagramData" Target="../diagrams/data7.xml"/><Relationship Id="rId20" Type="http://schemas.microsoft.com/office/2007/relationships/diagramDrawing" Target="../diagrams/drawing7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5.xml"/><Relationship Id="rId11" Type="http://schemas.openxmlformats.org/officeDocument/2006/relationships/diagramLayout" Target="../diagrams/layout6.xml"/><Relationship Id="rId24" Type="http://schemas.openxmlformats.org/officeDocument/2006/relationships/diagramColors" Target="../diagrams/colors8.xml"/><Relationship Id="rId5" Type="http://schemas.openxmlformats.org/officeDocument/2006/relationships/diagramData" Target="../diagrams/data5.xml"/><Relationship Id="rId15" Type="http://schemas.openxmlformats.org/officeDocument/2006/relationships/chart" Target="../charts/chart34.xml"/><Relationship Id="rId23" Type="http://schemas.openxmlformats.org/officeDocument/2006/relationships/diagramQuickStyle" Target="../diagrams/quickStyle8.xml"/><Relationship Id="rId10" Type="http://schemas.openxmlformats.org/officeDocument/2006/relationships/diagramData" Target="../diagrams/data6.xml"/><Relationship Id="rId19" Type="http://schemas.openxmlformats.org/officeDocument/2006/relationships/diagramColors" Target="../diagrams/colors7.xml"/><Relationship Id="rId4" Type="http://schemas.openxmlformats.org/officeDocument/2006/relationships/chart" Target="../charts/chart33.xml"/><Relationship Id="rId9" Type="http://schemas.microsoft.com/office/2007/relationships/diagramDrawing" Target="../diagrams/drawing5.xml"/><Relationship Id="rId14" Type="http://schemas.microsoft.com/office/2007/relationships/diagramDrawing" Target="../diagrams/drawing6.xml"/><Relationship Id="rId22" Type="http://schemas.openxmlformats.org/officeDocument/2006/relationships/diagramLayout" Target="../diagrams/layout8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diagramColors" Target="../diagrams/colors10.xml"/><Relationship Id="rId18" Type="http://schemas.openxmlformats.org/officeDocument/2006/relationships/diagramQuickStyle" Target="../diagrams/quickStyle11.xml"/><Relationship Id="rId26" Type="http://schemas.openxmlformats.org/officeDocument/2006/relationships/diagramData" Target="../diagrams/data13.xml"/><Relationship Id="rId3" Type="http://schemas.openxmlformats.org/officeDocument/2006/relationships/chart" Target="../charts/chart36.xml"/><Relationship Id="rId21" Type="http://schemas.openxmlformats.org/officeDocument/2006/relationships/diagramData" Target="../diagrams/data12.xml"/><Relationship Id="rId34" Type="http://schemas.openxmlformats.org/officeDocument/2006/relationships/diagramColors" Target="../diagrams/colors14.xml"/><Relationship Id="rId7" Type="http://schemas.openxmlformats.org/officeDocument/2006/relationships/diagramQuickStyle" Target="../diagrams/quickStyle9.xml"/><Relationship Id="rId12" Type="http://schemas.openxmlformats.org/officeDocument/2006/relationships/diagramQuickStyle" Target="../diagrams/quickStyle10.xml"/><Relationship Id="rId17" Type="http://schemas.openxmlformats.org/officeDocument/2006/relationships/diagramLayout" Target="../diagrams/layout11.xml"/><Relationship Id="rId25" Type="http://schemas.microsoft.com/office/2007/relationships/diagramDrawing" Target="../diagrams/drawing12.xml"/><Relationship Id="rId33" Type="http://schemas.openxmlformats.org/officeDocument/2006/relationships/diagramQuickStyle" Target="../diagrams/quickStyle14.xml"/><Relationship Id="rId2" Type="http://schemas.openxmlformats.org/officeDocument/2006/relationships/chart" Target="../charts/chart35.xml"/><Relationship Id="rId16" Type="http://schemas.openxmlformats.org/officeDocument/2006/relationships/diagramData" Target="../diagrams/data11.xml"/><Relationship Id="rId20" Type="http://schemas.microsoft.com/office/2007/relationships/diagramDrawing" Target="../diagrams/drawing11.xml"/><Relationship Id="rId29" Type="http://schemas.openxmlformats.org/officeDocument/2006/relationships/diagramColors" Target="../diagrams/colors13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9.xml"/><Relationship Id="rId11" Type="http://schemas.openxmlformats.org/officeDocument/2006/relationships/diagramLayout" Target="../diagrams/layout10.xml"/><Relationship Id="rId24" Type="http://schemas.openxmlformats.org/officeDocument/2006/relationships/diagramColors" Target="../diagrams/colors12.xml"/><Relationship Id="rId32" Type="http://schemas.openxmlformats.org/officeDocument/2006/relationships/diagramLayout" Target="../diagrams/layout14.xml"/><Relationship Id="rId5" Type="http://schemas.openxmlformats.org/officeDocument/2006/relationships/diagramData" Target="../diagrams/data9.xml"/><Relationship Id="rId15" Type="http://schemas.openxmlformats.org/officeDocument/2006/relationships/chart" Target="../charts/chart38.xml"/><Relationship Id="rId23" Type="http://schemas.openxmlformats.org/officeDocument/2006/relationships/diagramQuickStyle" Target="../diagrams/quickStyle12.xml"/><Relationship Id="rId28" Type="http://schemas.openxmlformats.org/officeDocument/2006/relationships/diagramQuickStyle" Target="../diagrams/quickStyle13.xml"/><Relationship Id="rId36" Type="http://schemas.openxmlformats.org/officeDocument/2006/relationships/image" Target="../media/image16.png"/><Relationship Id="rId10" Type="http://schemas.openxmlformats.org/officeDocument/2006/relationships/diagramData" Target="../diagrams/data10.xml"/><Relationship Id="rId19" Type="http://schemas.openxmlformats.org/officeDocument/2006/relationships/diagramColors" Target="../diagrams/colors11.xml"/><Relationship Id="rId31" Type="http://schemas.openxmlformats.org/officeDocument/2006/relationships/diagramData" Target="../diagrams/data14.xml"/><Relationship Id="rId4" Type="http://schemas.openxmlformats.org/officeDocument/2006/relationships/chart" Target="../charts/chart37.xml"/><Relationship Id="rId9" Type="http://schemas.microsoft.com/office/2007/relationships/diagramDrawing" Target="../diagrams/drawing9.xml"/><Relationship Id="rId14" Type="http://schemas.microsoft.com/office/2007/relationships/diagramDrawing" Target="../diagrams/drawing10.xml"/><Relationship Id="rId22" Type="http://schemas.openxmlformats.org/officeDocument/2006/relationships/diagramLayout" Target="../diagrams/layout12.xml"/><Relationship Id="rId27" Type="http://schemas.openxmlformats.org/officeDocument/2006/relationships/diagramLayout" Target="../diagrams/layout13.xml"/><Relationship Id="rId30" Type="http://schemas.microsoft.com/office/2007/relationships/diagramDrawing" Target="../diagrams/drawing13.xml"/><Relationship Id="rId35" Type="http://schemas.microsoft.com/office/2007/relationships/diagramDrawing" Target="../diagrams/drawing14.xml"/><Relationship Id="rId8" Type="http://schemas.openxmlformats.org/officeDocument/2006/relationships/diagramColors" Target="../diagrams/colors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pic>
        <p:nvPicPr>
          <p:cNvPr id="2" name="output_free (online-video-cutter.com)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240"/>
            <a:ext cx="9144000" cy="684076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763688" y="332656"/>
            <a:ext cx="5760640" cy="792088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 smtClean="0"/>
              <a:t>Fonction catégorielle – </a:t>
            </a:r>
            <a:r>
              <a:rPr lang="fr-FR" dirty="0" err="1" smtClean="0"/>
              <a:t>trtbps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(Tension artérielle au repos)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802"/>
            <a:ext cx="9144000" cy="4114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45100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763688" y="332656"/>
            <a:ext cx="5760640" cy="792088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 smtClean="0"/>
              <a:t>Fonction catégorielle - </a:t>
            </a:r>
            <a:r>
              <a:rPr lang="fr-FR" dirty="0" err="1" smtClean="0"/>
              <a:t>chol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3" y="908720"/>
            <a:ext cx="9144000" cy="5574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2696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763688" y="332656"/>
            <a:ext cx="5760640" cy="792088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 smtClean="0"/>
              <a:t>Analyse des données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9144000" cy="55446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8522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395536" y="404664"/>
            <a:ext cx="8424936" cy="6048672"/>
          </a:xfrm>
        </p:spPr>
        <p:txBody>
          <a:bodyPr rtlCol="0">
            <a:noAutofit/>
          </a:bodyPr>
          <a:lstStyle/>
          <a:p>
            <a:pPr algn="ctr" rtl="0"/>
            <a:r>
              <a:rPr lang="fr-FR" sz="5400" dirty="0" err="1" smtClean="0"/>
              <a:t>Pre-processing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1854865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763688" y="332656"/>
            <a:ext cx="5760640" cy="792088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 smtClean="0"/>
              <a:t>Sortie de l’output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201"/>
            <a:ext cx="9144000" cy="5295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4944"/>
            <a:ext cx="9144000" cy="1615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872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395536" y="404664"/>
            <a:ext cx="8424936" cy="6048672"/>
          </a:xfrm>
        </p:spPr>
        <p:txBody>
          <a:bodyPr rtlCol="0">
            <a:noAutofit/>
          </a:bodyPr>
          <a:lstStyle/>
          <a:p>
            <a:pPr algn="ctr" rtl="0"/>
            <a:r>
              <a:rPr lang="fr-FR" sz="5400" dirty="0" smtClean="0"/>
              <a:t>Test 4 modèles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335540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raphique 23"/>
          <p:cNvGraphicFramePr/>
          <p:nvPr>
            <p:extLst>
              <p:ext uri="{D42A27DB-BD31-4B8C-83A1-F6EECF244321}">
                <p14:modId xmlns:p14="http://schemas.microsoft.com/office/powerpoint/2010/main" val="1604242114"/>
              </p:ext>
            </p:extLst>
          </p:nvPr>
        </p:nvGraphicFramePr>
        <p:xfrm>
          <a:off x="107504" y="260648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" name="Graphique 24"/>
          <p:cNvGraphicFramePr/>
          <p:nvPr>
            <p:extLst>
              <p:ext uri="{D42A27DB-BD31-4B8C-83A1-F6EECF244321}">
                <p14:modId xmlns:p14="http://schemas.microsoft.com/office/powerpoint/2010/main" val="3574864907"/>
              </p:ext>
            </p:extLst>
          </p:nvPr>
        </p:nvGraphicFramePr>
        <p:xfrm>
          <a:off x="-684584" y="2794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Graphique 28"/>
          <p:cNvGraphicFramePr/>
          <p:nvPr>
            <p:extLst>
              <p:ext uri="{D42A27DB-BD31-4B8C-83A1-F6EECF244321}">
                <p14:modId xmlns:p14="http://schemas.microsoft.com/office/powerpoint/2010/main" val="184249357"/>
              </p:ext>
            </p:extLst>
          </p:nvPr>
        </p:nvGraphicFramePr>
        <p:xfrm>
          <a:off x="107504" y="3789040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Graphique 29"/>
          <p:cNvGraphicFramePr/>
          <p:nvPr>
            <p:extLst>
              <p:ext uri="{D42A27DB-BD31-4B8C-83A1-F6EECF244321}">
                <p14:modId xmlns:p14="http://schemas.microsoft.com/office/powerpoint/2010/main" val="2436299452"/>
              </p:ext>
            </p:extLst>
          </p:nvPr>
        </p:nvGraphicFramePr>
        <p:xfrm>
          <a:off x="4788024" y="3861048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Graphique 30"/>
          <p:cNvGraphicFramePr/>
          <p:nvPr>
            <p:extLst>
              <p:ext uri="{D42A27DB-BD31-4B8C-83A1-F6EECF244321}">
                <p14:modId xmlns:p14="http://schemas.microsoft.com/office/powerpoint/2010/main" val="4021241395"/>
              </p:ext>
            </p:extLst>
          </p:nvPr>
        </p:nvGraphicFramePr>
        <p:xfrm>
          <a:off x="4788024" y="260648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2" name="ZoneTexte 31"/>
          <p:cNvSpPr txBox="1"/>
          <p:nvPr/>
        </p:nvSpPr>
        <p:spPr>
          <a:xfrm>
            <a:off x="3635896" y="3140968"/>
            <a:ext cx="18790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BE" dirty="0" err="1" smtClean="0"/>
              <a:t>Dataset</a:t>
            </a:r>
            <a:r>
              <a:rPr lang="fr-BE" dirty="0" smtClean="0"/>
              <a:t> de base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9958417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395536" y="404664"/>
            <a:ext cx="8424936" cy="6048672"/>
          </a:xfrm>
        </p:spPr>
        <p:txBody>
          <a:bodyPr rtlCol="0">
            <a:noAutofit/>
          </a:bodyPr>
          <a:lstStyle/>
          <a:p>
            <a:pPr algn="ctr" rtl="0"/>
            <a:r>
              <a:rPr lang="fr-FR" sz="5400" dirty="0" smtClean="0"/>
              <a:t>Matrice de corrélation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34316954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3" y="0"/>
            <a:ext cx="874215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Multiplier 1"/>
          <p:cNvSpPr/>
          <p:nvPr/>
        </p:nvSpPr>
        <p:spPr>
          <a:xfrm>
            <a:off x="3563888" y="6177715"/>
            <a:ext cx="360040" cy="36004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Multiplier 4"/>
          <p:cNvSpPr/>
          <p:nvPr/>
        </p:nvSpPr>
        <p:spPr>
          <a:xfrm>
            <a:off x="3109508" y="6177715"/>
            <a:ext cx="360040" cy="36004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Multiplier 5"/>
          <p:cNvSpPr/>
          <p:nvPr/>
        </p:nvSpPr>
        <p:spPr>
          <a:xfrm>
            <a:off x="2604770" y="6162508"/>
            <a:ext cx="360040" cy="36004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Plaque 7"/>
          <p:cNvSpPr/>
          <p:nvPr/>
        </p:nvSpPr>
        <p:spPr>
          <a:xfrm>
            <a:off x="4499992" y="6093296"/>
            <a:ext cx="432048" cy="466064"/>
          </a:xfrm>
          <a:prstGeom prst="bevel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Plaque 8"/>
          <p:cNvSpPr/>
          <p:nvPr/>
        </p:nvSpPr>
        <p:spPr>
          <a:xfrm>
            <a:off x="5441347" y="6107952"/>
            <a:ext cx="432048" cy="466064"/>
          </a:xfrm>
          <a:prstGeom prst="bevel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89172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395536" y="404664"/>
            <a:ext cx="8424936" cy="6048672"/>
          </a:xfrm>
        </p:spPr>
        <p:txBody>
          <a:bodyPr rtlCol="0">
            <a:noAutofit/>
          </a:bodyPr>
          <a:lstStyle/>
          <a:p>
            <a:pPr algn="ctr" rtl="0"/>
            <a:r>
              <a:rPr lang="fr-FR" sz="5400" dirty="0" smtClean="0"/>
              <a:t>Second test 4 modèles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604381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3491880" y="260648"/>
            <a:ext cx="6386946" cy="1219200"/>
          </a:xfrm>
        </p:spPr>
        <p:txBody>
          <a:bodyPr rtlCol="0"/>
          <a:lstStyle/>
          <a:p>
            <a:pPr algn="ctr" rtl="0"/>
            <a:r>
              <a:rPr lang="fr-FR" sz="4400" u="sng" dirty="0" err="1" smtClean="0"/>
              <a:t>Heart</a:t>
            </a:r>
            <a:r>
              <a:rPr lang="fr-FR" sz="4400" u="sng" dirty="0" smtClean="0"/>
              <a:t> </a:t>
            </a:r>
            <a:r>
              <a:rPr lang="fr-FR" sz="4400" u="sng" dirty="0" err="1" smtClean="0"/>
              <a:t>disease</a:t>
            </a:r>
            <a:endParaRPr lang="fr-FR" sz="4400" u="sng" dirty="0" smtClean="0"/>
          </a:p>
          <a:p>
            <a:pPr algn="ctr" rtl="0"/>
            <a:r>
              <a:rPr lang="fr-FR" sz="4400" u="sng" dirty="0" smtClean="0"/>
              <a:t>Prédiction</a:t>
            </a:r>
            <a:endParaRPr lang="fr-FR" sz="4400" u="sng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420888"/>
            <a:ext cx="5009105" cy="44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005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raphique 23"/>
          <p:cNvGraphicFramePr/>
          <p:nvPr/>
        </p:nvGraphicFramePr>
        <p:xfrm>
          <a:off x="107504" y="260648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" name="Graphique 24"/>
          <p:cNvGraphicFramePr/>
          <p:nvPr/>
        </p:nvGraphicFramePr>
        <p:xfrm>
          <a:off x="-684584" y="2794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Graphique 28"/>
          <p:cNvGraphicFramePr/>
          <p:nvPr/>
        </p:nvGraphicFramePr>
        <p:xfrm>
          <a:off x="107504" y="3789040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Graphique 29"/>
          <p:cNvGraphicFramePr/>
          <p:nvPr/>
        </p:nvGraphicFramePr>
        <p:xfrm>
          <a:off x="4788024" y="3861048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Graphique 30"/>
          <p:cNvGraphicFramePr/>
          <p:nvPr/>
        </p:nvGraphicFramePr>
        <p:xfrm>
          <a:off x="4788024" y="260648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2" name="ZoneTexte 31"/>
          <p:cNvSpPr txBox="1"/>
          <p:nvPr/>
        </p:nvSpPr>
        <p:spPr>
          <a:xfrm>
            <a:off x="3635896" y="3140968"/>
            <a:ext cx="18790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BE" dirty="0" err="1" smtClean="0"/>
              <a:t>Dataset</a:t>
            </a:r>
            <a:r>
              <a:rPr lang="fr-BE" dirty="0" smtClean="0"/>
              <a:t> de base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4402710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raphique 23"/>
          <p:cNvGraphicFramePr/>
          <p:nvPr>
            <p:extLst>
              <p:ext uri="{D42A27DB-BD31-4B8C-83A1-F6EECF244321}">
                <p14:modId xmlns:p14="http://schemas.microsoft.com/office/powerpoint/2010/main" val="363389579"/>
              </p:ext>
            </p:extLst>
          </p:nvPr>
        </p:nvGraphicFramePr>
        <p:xfrm>
          <a:off x="107504" y="260648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" name="Graphique 24"/>
          <p:cNvGraphicFramePr/>
          <p:nvPr/>
        </p:nvGraphicFramePr>
        <p:xfrm>
          <a:off x="-684584" y="2794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Graphique 28"/>
          <p:cNvGraphicFramePr/>
          <p:nvPr>
            <p:extLst>
              <p:ext uri="{D42A27DB-BD31-4B8C-83A1-F6EECF244321}">
                <p14:modId xmlns:p14="http://schemas.microsoft.com/office/powerpoint/2010/main" val="1006512994"/>
              </p:ext>
            </p:extLst>
          </p:nvPr>
        </p:nvGraphicFramePr>
        <p:xfrm>
          <a:off x="107504" y="3789040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Graphique 29"/>
          <p:cNvGraphicFramePr/>
          <p:nvPr>
            <p:extLst>
              <p:ext uri="{D42A27DB-BD31-4B8C-83A1-F6EECF244321}">
                <p14:modId xmlns:p14="http://schemas.microsoft.com/office/powerpoint/2010/main" val="1504440719"/>
              </p:ext>
            </p:extLst>
          </p:nvPr>
        </p:nvGraphicFramePr>
        <p:xfrm>
          <a:off x="4788024" y="3861048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Graphique 30"/>
          <p:cNvGraphicFramePr/>
          <p:nvPr>
            <p:extLst>
              <p:ext uri="{D42A27DB-BD31-4B8C-83A1-F6EECF244321}">
                <p14:modId xmlns:p14="http://schemas.microsoft.com/office/powerpoint/2010/main" val="1567556170"/>
              </p:ext>
            </p:extLst>
          </p:nvPr>
        </p:nvGraphicFramePr>
        <p:xfrm>
          <a:off x="4788024" y="260648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3707904" y="2852936"/>
            <a:ext cx="174118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BE" dirty="0" smtClean="0"/>
              <a:t>Drop colonnes</a:t>
            </a:r>
          </a:p>
          <a:p>
            <a:r>
              <a:rPr lang="fr-BE" dirty="0" smtClean="0"/>
              <a:t>Clean données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979754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395536" y="404664"/>
            <a:ext cx="8424936" cy="6048672"/>
          </a:xfrm>
        </p:spPr>
        <p:txBody>
          <a:bodyPr rtlCol="0">
            <a:noAutofit/>
          </a:bodyPr>
          <a:lstStyle/>
          <a:p>
            <a:pPr algn="ctr" rtl="0"/>
            <a:r>
              <a:rPr lang="fr-FR" sz="5400" dirty="0" err="1" smtClean="0"/>
              <a:t>Gridsearch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2335230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raphique 23"/>
          <p:cNvGraphicFramePr/>
          <p:nvPr/>
        </p:nvGraphicFramePr>
        <p:xfrm>
          <a:off x="107504" y="260648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" name="Graphique 24"/>
          <p:cNvGraphicFramePr/>
          <p:nvPr/>
        </p:nvGraphicFramePr>
        <p:xfrm>
          <a:off x="-684584" y="2794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Graphique 28"/>
          <p:cNvGraphicFramePr/>
          <p:nvPr/>
        </p:nvGraphicFramePr>
        <p:xfrm>
          <a:off x="107504" y="3789040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Graphique 29"/>
          <p:cNvGraphicFramePr/>
          <p:nvPr/>
        </p:nvGraphicFramePr>
        <p:xfrm>
          <a:off x="4788024" y="3861048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Graphique 30"/>
          <p:cNvGraphicFramePr/>
          <p:nvPr/>
        </p:nvGraphicFramePr>
        <p:xfrm>
          <a:off x="4788024" y="260648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3707904" y="2852936"/>
            <a:ext cx="174118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BE" dirty="0" smtClean="0"/>
              <a:t>Drop colonnes</a:t>
            </a:r>
          </a:p>
          <a:p>
            <a:r>
              <a:rPr lang="fr-BE" dirty="0" smtClean="0"/>
              <a:t>Clean données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969442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raphique 23"/>
          <p:cNvGraphicFramePr/>
          <p:nvPr/>
        </p:nvGraphicFramePr>
        <p:xfrm>
          <a:off x="107504" y="260648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" name="Graphique 24"/>
          <p:cNvGraphicFramePr/>
          <p:nvPr/>
        </p:nvGraphicFramePr>
        <p:xfrm>
          <a:off x="-684584" y="2794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Graphique 28"/>
          <p:cNvGraphicFramePr/>
          <p:nvPr/>
        </p:nvGraphicFramePr>
        <p:xfrm>
          <a:off x="107504" y="3789040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Graphique 29"/>
          <p:cNvGraphicFramePr/>
          <p:nvPr/>
        </p:nvGraphicFramePr>
        <p:xfrm>
          <a:off x="4788024" y="3861048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Graphique 30"/>
          <p:cNvGraphicFramePr/>
          <p:nvPr/>
        </p:nvGraphicFramePr>
        <p:xfrm>
          <a:off x="4788024" y="260648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3491880" y="2708920"/>
            <a:ext cx="225734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BE" dirty="0" smtClean="0"/>
              <a:t>Drop colonnes</a:t>
            </a:r>
          </a:p>
          <a:p>
            <a:r>
              <a:rPr lang="fr-BE" dirty="0" smtClean="0"/>
              <a:t>Clean données</a:t>
            </a:r>
          </a:p>
          <a:p>
            <a:r>
              <a:rPr lang="fr-BE" dirty="0" err="1" smtClean="0"/>
              <a:t>Hyperparametring</a:t>
            </a:r>
            <a:r>
              <a:rPr lang="fr-BE" dirty="0" smtClean="0"/>
              <a:t> </a:t>
            </a:r>
          </a:p>
          <a:p>
            <a:r>
              <a:rPr lang="fr-BE" dirty="0" smtClean="0"/>
              <a:t>   (</a:t>
            </a:r>
            <a:r>
              <a:rPr lang="fr-BE" dirty="0" err="1" smtClean="0"/>
              <a:t>GridSearch</a:t>
            </a:r>
            <a:r>
              <a:rPr lang="fr-BE" dirty="0" smtClean="0"/>
              <a:t>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2524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395536" y="404664"/>
            <a:ext cx="8424936" cy="6048672"/>
          </a:xfrm>
        </p:spPr>
        <p:txBody>
          <a:bodyPr rtlCol="0">
            <a:noAutofit/>
          </a:bodyPr>
          <a:lstStyle/>
          <a:p>
            <a:pPr algn="ctr" rtl="0"/>
            <a:r>
              <a:rPr lang="fr-FR" sz="5400" dirty="0" smtClean="0"/>
              <a:t>Matrice de confusion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42849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raphique 23"/>
          <p:cNvGraphicFramePr/>
          <p:nvPr/>
        </p:nvGraphicFramePr>
        <p:xfrm>
          <a:off x="107504" y="260648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" name="Graphique 24"/>
          <p:cNvGraphicFramePr/>
          <p:nvPr/>
        </p:nvGraphicFramePr>
        <p:xfrm>
          <a:off x="-684584" y="2794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Graphique 28"/>
          <p:cNvGraphicFramePr/>
          <p:nvPr/>
        </p:nvGraphicFramePr>
        <p:xfrm>
          <a:off x="107504" y="3789040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Graphique 29"/>
          <p:cNvGraphicFramePr/>
          <p:nvPr>
            <p:extLst>
              <p:ext uri="{D42A27DB-BD31-4B8C-83A1-F6EECF244321}">
                <p14:modId xmlns:p14="http://schemas.microsoft.com/office/powerpoint/2010/main" val="2790083001"/>
              </p:ext>
            </p:extLst>
          </p:nvPr>
        </p:nvGraphicFramePr>
        <p:xfrm>
          <a:off x="4788024" y="3909249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Graphique 30"/>
          <p:cNvGraphicFramePr/>
          <p:nvPr/>
        </p:nvGraphicFramePr>
        <p:xfrm>
          <a:off x="4788024" y="260648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3491880" y="2708920"/>
            <a:ext cx="225734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BE" dirty="0" smtClean="0"/>
              <a:t>Drop colonnes</a:t>
            </a:r>
          </a:p>
          <a:p>
            <a:r>
              <a:rPr lang="fr-BE" dirty="0" smtClean="0"/>
              <a:t>Clean données</a:t>
            </a:r>
          </a:p>
          <a:p>
            <a:r>
              <a:rPr lang="fr-BE" dirty="0" err="1" smtClean="0"/>
              <a:t>Hyperparametring</a:t>
            </a:r>
            <a:r>
              <a:rPr lang="fr-BE" dirty="0" smtClean="0"/>
              <a:t> </a:t>
            </a:r>
          </a:p>
          <a:p>
            <a:r>
              <a:rPr lang="fr-BE" dirty="0" smtClean="0"/>
              <a:t>   (</a:t>
            </a:r>
            <a:r>
              <a:rPr lang="fr-BE" dirty="0" err="1" smtClean="0"/>
              <a:t>GridSearch</a:t>
            </a:r>
            <a:r>
              <a:rPr lang="fr-BE" dirty="0" smtClean="0"/>
              <a:t>)</a:t>
            </a:r>
            <a:endParaRPr lang="fr-BE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245437284"/>
              </p:ext>
            </p:extLst>
          </p:nvPr>
        </p:nvGraphicFramePr>
        <p:xfrm>
          <a:off x="467544" y="1124744"/>
          <a:ext cx="3384376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1718556910"/>
              </p:ext>
            </p:extLst>
          </p:nvPr>
        </p:nvGraphicFramePr>
        <p:xfrm>
          <a:off x="5148064" y="1124744"/>
          <a:ext cx="3384376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1850760840"/>
              </p:ext>
            </p:extLst>
          </p:nvPr>
        </p:nvGraphicFramePr>
        <p:xfrm>
          <a:off x="467544" y="4653136"/>
          <a:ext cx="3384376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753466714"/>
              </p:ext>
            </p:extLst>
          </p:nvPr>
        </p:nvGraphicFramePr>
        <p:xfrm>
          <a:off x="5148064" y="4725144"/>
          <a:ext cx="3384376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:p14="http://schemas.microsoft.com/office/powerpoint/2010/main" val="4617009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  <p:bldGraphic spid="10" grpId="0">
        <p:bldAsOne/>
      </p:bldGraphic>
      <p:bldGraphic spid="11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raphique 23"/>
          <p:cNvGraphicFramePr/>
          <p:nvPr>
            <p:extLst>
              <p:ext uri="{D42A27DB-BD31-4B8C-83A1-F6EECF244321}">
                <p14:modId xmlns:p14="http://schemas.microsoft.com/office/powerpoint/2010/main" val="1339616707"/>
              </p:ext>
            </p:extLst>
          </p:nvPr>
        </p:nvGraphicFramePr>
        <p:xfrm>
          <a:off x="107504" y="260648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" name="Graphique 24"/>
          <p:cNvGraphicFramePr/>
          <p:nvPr/>
        </p:nvGraphicFramePr>
        <p:xfrm>
          <a:off x="-684584" y="2794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Graphique 28"/>
          <p:cNvGraphicFramePr/>
          <p:nvPr>
            <p:extLst>
              <p:ext uri="{D42A27DB-BD31-4B8C-83A1-F6EECF244321}">
                <p14:modId xmlns:p14="http://schemas.microsoft.com/office/powerpoint/2010/main" val="1879855481"/>
              </p:ext>
            </p:extLst>
          </p:nvPr>
        </p:nvGraphicFramePr>
        <p:xfrm>
          <a:off x="107504" y="3789040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2613468143"/>
              </p:ext>
            </p:extLst>
          </p:nvPr>
        </p:nvGraphicFramePr>
        <p:xfrm>
          <a:off x="467544" y="1124744"/>
          <a:ext cx="3384376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" name="Diagramme 9"/>
          <p:cNvGraphicFramePr/>
          <p:nvPr/>
        </p:nvGraphicFramePr>
        <p:xfrm>
          <a:off x="467544" y="4653136"/>
          <a:ext cx="3384376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2" name="Graphique 11"/>
          <p:cNvGraphicFramePr/>
          <p:nvPr>
            <p:extLst>
              <p:ext uri="{D42A27DB-BD31-4B8C-83A1-F6EECF244321}">
                <p14:modId xmlns:p14="http://schemas.microsoft.com/office/powerpoint/2010/main" val="2238469359"/>
              </p:ext>
            </p:extLst>
          </p:nvPr>
        </p:nvGraphicFramePr>
        <p:xfrm>
          <a:off x="4860032" y="0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709034597"/>
              </p:ext>
            </p:extLst>
          </p:nvPr>
        </p:nvGraphicFramePr>
        <p:xfrm>
          <a:off x="5148064" y="1124744"/>
          <a:ext cx="3384376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14" name="Diagramme 13"/>
          <p:cNvGraphicFramePr/>
          <p:nvPr>
            <p:extLst>
              <p:ext uri="{D42A27DB-BD31-4B8C-83A1-F6EECF244321}">
                <p14:modId xmlns:p14="http://schemas.microsoft.com/office/powerpoint/2010/main" val="3760805922"/>
              </p:ext>
            </p:extLst>
          </p:nvPr>
        </p:nvGraphicFramePr>
        <p:xfrm>
          <a:off x="3851920" y="3274833"/>
          <a:ext cx="5400600" cy="3573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</p:spTree>
    <p:extLst>
      <p:ext uri="{BB962C8B-B14F-4D97-AF65-F5344CB8AC3E}">
        <p14:creationId xmlns:p14="http://schemas.microsoft.com/office/powerpoint/2010/main" val="3603459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raphique 23"/>
          <p:cNvGraphicFramePr/>
          <p:nvPr/>
        </p:nvGraphicFramePr>
        <p:xfrm>
          <a:off x="107504" y="260648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" name="Graphique 24"/>
          <p:cNvGraphicFramePr/>
          <p:nvPr/>
        </p:nvGraphicFramePr>
        <p:xfrm>
          <a:off x="-684584" y="2794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Graphique 28"/>
          <p:cNvGraphicFramePr/>
          <p:nvPr/>
        </p:nvGraphicFramePr>
        <p:xfrm>
          <a:off x="107504" y="3789040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e 7"/>
          <p:cNvGraphicFramePr/>
          <p:nvPr/>
        </p:nvGraphicFramePr>
        <p:xfrm>
          <a:off x="467544" y="1124744"/>
          <a:ext cx="3384376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" name="Diagramme 9"/>
          <p:cNvGraphicFramePr/>
          <p:nvPr/>
        </p:nvGraphicFramePr>
        <p:xfrm>
          <a:off x="467544" y="4653136"/>
          <a:ext cx="3384376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2" name="Graphique 11"/>
          <p:cNvGraphicFramePr/>
          <p:nvPr/>
        </p:nvGraphicFramePr>
        <p:xfrm>
          <a:off x="4860032" y="0"/>
          <a:ext cx="406794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3" name="Diagramme 12"/>
          <p:cNvGraphicFramePr/>
          <p:nvPr/>
        </p:nvGraphicFramePr>
        <p:xfrm>
          <a:off x="5148064" y="1124744"/>
          <a:ext cx="3384376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18" name="Diagramme 17"/>
          <p:cNvGraphicFramePr/>
          <p:nvPr>
            <p:extLst>
              <p:ext uri="{D42A27DB-BD31-4B8C-83A1-F6EECF244321}">
                <p14:modId xmlns:p14="http://schemas.microsoft.com/office/powerpoint/2010/main" val="893386193"/>
              </p:ext>
            </p:extLst>
          </p:nvPr>
        </p:nvGraphicFramePr>
        <p:xfrm>
          <a:off x="107504" y="908720"/>
          <a:ext cx="3528392" cy="2592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graphicFrame>
        <p:nvGraphicFramePr>
          <p:cNvPr id="26" name="Diagramme 25"/>
          <p:cNvGraphicFramePr/>
          <p:nvPr>
            <p:extLst>
              <p:ext uri="{D42A27DB-BD31-4B8C-83A1-F6EECF244321}">
                <p14:modId xmlns:p14="http://schemas.microsoft.com/office/powerpoint/2010/main" val="2940271520"/>
              </p:ext>
            </p:extLst>
          </p:nvPr>
        </p:nvGraphicFramePr>
        <p:xfrm>
          <a:off x="4644008" y="908720"/>
          <a:ext cx="3528392" cy="2592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" r:lo="rId27" r:qs="rId28" r:cs="rId29"/>
          </a:graphicData>
        </a:graphic>
      </p:graphicFrame>
      <p:graphicFrame>
        <p:nvGraphicFramePr>
          <p:cNvPr id="27" name="Diagramme 26"/>
          <p:cNvGraphicFramePr/>
          <p:nvPr>
            <p:extLst>
              <p:ext uri="{D42A27DB-BD31-4B8C-83A1-F6EECF244321}">
                <p14:modId xmlns:p14="http://schemas.microsoft.com/office/powerpoint/2010/main" val="1145779021"/>
              </p:ext>
            </p:extLst>
          </p:nvPr>
        </p:nvGraphicFramePr>
        <p:xfrm>
          <a:off x="107504" y="4365104"/>
          <a:ext cx="3528392" cy="2592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1" r:lo="rId32" r:qs="rId33" r:cs="rId3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5220072" y="4581128"/>
                <a:ext cx="3690434" cy="1087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BE" dirty="0" smtClean="0"/>
                  <a:t>Précison : Vrais positifs / Positifs</a:t>
                </a:r>
              </a:p>
              <a:p>
                <a:r>
                  <a:rPr lang="fr-BE" dirty="0" err="1" smtClean="0"/>
                  <a:t>Recall</a:t>
                </a:r>
                <a:r>
                  <a:rPr lang="fr-BE" dirty="0" smtClean="0"/>
                  <a:t> : Vrais positifs / Vrais</a:t>
                </a:r>
              </a:p>
              <a:p>
                <a:r>
                  <a:rPr lang="fr-BE" dirty="0" smtClean="0"/>
                  <a:t>F1 : </a:t>
                </a:r>
                <a14:m>
                  <m:oMath xmlns:m="http://schemas.openxmlformats.org/officeDocument/2006/math">
                    <m:r>
                      <a:rPr lang="fr-BE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BE" b="0" i="1" smtClean="0">
                        <a:latin typeface="Cambria Math" panose="02040503050406030204" pitchFamily="18" charset="0"/>
                      </a:rPr>
                      <m:t>2.</m:t>
                    </m:r>
                    <m:f>
                      <m:fPr>
                        <m:ctrlPr>
                          <a:rPr lang="fr-B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𝑃𝑟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𝑐𝑖𝑠𝑖𝑜𝑛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 . 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𝑃𝑟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𝑐𝑖𝑠𝑖𝑜𝑛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fr-B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4581128"/>
                <a:ext cx="3690434" cy="1087542"/>
              </a:xfrm>
              <a:prstGeom prst="rect">
                <a:avLst/>
              </a:prstGeom>
              <a:blipFill rotWithShape="0">
                <a:blip r:embed="rId36"/>
                <a:stretch>
                  <a:fillRect l="-1320" t="-2793" r="-825" b="-223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804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395536" y="404664"/>
            <a:ext cx="8424936" cy="6048672"/>
          </a:xfrm>
        </p:spPr>
        <p:txBody>
          <a:bodyPr rtlCol="0">
            <a:noAutofit/>
          </a:bodyPr>
          <a:lstStyle/>
          <a:p>
            <a:pPr algn="ctr" rtl="0"/>
            <a:r>
              <a:rPr lang="fr-FR" sz="5400" dirty="0" smtClean="0"/>
              <a:t>Système prédictif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17879821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179512" y="260648"/>
            <a:ext cx="8568952" cy="6192688"/>
          </a:xfrm>
        </p:spPr>
        <p:txBody>
          <a:bodyPr rtlCol="0"/>
          <a:lstStyle/>
          <a:p>
            <a:pPr algn="ctr" rtl="0"/>
            <a:r>
              <a:rPr lang="fr-FR" u="sng" dirty="0" smtClean="0"/>
              <a:t>Sommaire</a:t>
            </a: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fr-FR" dirty="0" smtClean="0"/>
              <a:t>Analyse du jeu de données </a:t>
            </a: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fr-FR" dirty="0" err="1" smtClean="0"/>
              <a:t>Pre-processing</a:t>
            </a:r>
            <a:r>
              <a:rPr lang="fr-FR" dirty="0" smtClean="0"/>
              <a:t> </a:t>
            </a:r>
          </a:p>
          <a:p>
            <a:pPr algn="l" rtl="0"/>
            <a:r>
              <a:rPr lang="fr-FR" dirty="0"/>
              <a:t>		</a:t>
            </a:r>
            <a:r>
              <a:rPr lang="fr-FR" dirty="0" smtClean="0"/>
              <a:t>train/test set</a:t>
            </a: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fr-FR" dirty="0" smtClean="0"/>
              <a:t>Test 4 modèles </a:t>
            </a:r>
          </a:p>
          <a:p>
            <a:pPr algn="l" rtl="0"/>
            <a:r>
              <a:rPr lang="fr-FR" dirty="0"/>
              <a:t>	</a:t>
            </a:r>
            <a:r>
              <a:rPr lang="fr-FR" dirty="0" err="1" smtClean="0"/>
              <a:t>Logistic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endParaRPr lang="fr-FR" dirty="0" smtClean="0"/>
          </a:p>
          <a:p>
            <a:pPr algn="l" rtl="0"/>
            <a:r>
              <a:rPr lang="fr-FR" dirty="0"/>
              <a:t>	</a:t>
            </a:r>
            <a:r>
              <a:rPr lang="fr-FR" dirty="0" err="1" smtClean="0"/>
              <a:t>Decision</a:t>
            </a:r>
            <a:r>
              <a:rPr lang="fr-FR" dirty="0" smtClean="0"/>
              <a:t> </a:t>
            </a:r>
            <a:r>
              <a:rPr lang="fr-FR" dirty="0" err="1" smtClean="0"/>
              <a:t>Tree</a:t>
            </a:r>
            <a:endParaRPr lang="fr-FR" dirty="0" smtClean="0"/>
          </a:p>
          <a:p>
            <a:pPr algn="l" rtl="0"/>
            <a:r>
              <a:rPr lang="fr-FR" dirty="0"/>
              <a:t>	</a:t>
            </a:r>
            <a:r>
              <a:rPr lang="fr-FR" dirty="0" err="1" smtClean="0"/>
              <a:t>Random</a:t>
            </a:r>
            <a:r>
              <a:rPr lang="fr-FR" dirty="0" smtClean="0"/>
              <a:t> Forest</a:t>
            </a:r>
          </a:p>
          <a:p>
            <a:pPr algn="l" rtl="0"/>
            <a:r>
              <a:rPr lang="fr-FR" dirty="0"/>
              <a:t>	</a:t>
            </a:r>
            <a:r>
              <a:rPr lang="fr-FR" dirty="0" err="1" smtClean="0"/>
              <a:t>Kn</a:t>
            </a:r>
            <a:r>
              <a:rPr lang="fr-FR" dirty="0" smtClean="0"/>
              <a:t>-Neighbors</a:t>
            </a: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fr-FR" dirty="0" smtClean="0"/>
              <a:t>Matrice de corrélation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fr-FR" dirty="0"/>
              <a:t>Second test 4 </a:t>
            </a:r>
            <a:r>
              <a:rPr lang="fr-FR" dirty="0" smtClean="0"/>
              <a:t>modèles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fr-FR" dirty="0" err="1" smtClean="0"/>
              <a:t>Gridsearch</a:t>
            </a:r>
            <a:r>
              <a:rPr lang="fr-FR" dirty="0" smtClean="0"/>
              <a:t> et dernier test</a:t>
            </a: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fr-FR" dirty="0" smtClean="0"/>
              <a:t>Matrice de confusion et score</a:t>
            </a:r>
          </a:p>
          <a:p>
            <a:pPr algn="l" rtl="0"/>
            <a:r>
              <a:rPr lang="fr-FR" dirty="0" smtClean="0"/>
              <a:t>		</a:t>
            </a:r>
            <a:r>
              <a:rPr lang="fr-FR" dirty="0" err="1" smtClean="0"/>
              <a:t>Precision</a:t>
            </a:r>
            <a:endParaRPr lang="fr-FR" dirty="0" smtClean="0"/>
          </a:p>
          <a:p>
            <a:pPr algn="l" rtl="0"/>
            <a:r>
              <a:rPr lang="fr-FR" dirty="0" smtClean="0"/>
              <a:t>		</a:t>
            </a:r>
            <a:r>
              <a:rPr lang="fr-FR" dirty="0" err="1" smtClean="0"/>
              <a:t>Recall</a:t>
            </a:r>
            <a:r>
              <a:rPr lang="fr-FR" dirty="0" smtClean="0"/>
              <a:t> </a:t>
            </a:r>
          </a:p>
          <a:p>
            <a:pPr marL="1657350" lvl="3" indent="0">
              <a:buNone/>
            </a:pPr>
            <a:r>
              <a:rPr lang="fr-FR" dirty="0" smtClean="0"/>
              <a:t>	F1</a:t>
            </a: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fr-FR" dirty="0" smtClean="0"/>
              <a:t>Système prédictif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fr-FR" dirty="0"/>
              <a:t>Remarques </a:t>
            </a:r>
            <a:r>
              <a:rPr lang="fr-FR" dirty="0" err="1"/>
              <a:t>Personelles</a:t>
            </a:r>
            <a:endParaRPr lang="fr-FR" dirty="0" smtClean="0"/>
          </a:p>
          <a:p>
            <a:pPr algn="l" rtl="0"/>
            <a:endParaRPr lang="fr-FR" dirty="0" smtClean="0"/>
          </a:p>
          <a:p>
            <a:pPr algn="ctr" rtl="0"/>
            <a:endParaRPr lang="fr-FR" dirty="0" smtClean="0"/>
          </a:p>
          <a:p>
            <a:pPr algn="ctr" rtl="0"/>
            <a:endParaRPr lang="fr-FR" dirty="0" smtClean="0"/>
          </a:p>
          <a:p>
            <a:pPr algn="ctr" rtl="0"/>
            <a:endParaRPr lang="fr-FR" dirty="0" smtClean="0"/>
          </a:p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06208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763688" y="332656"/>
            <a:ext cx="5760640" cy="792088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 smtClean="0"/>
              <a:t>Résultat graphique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80" y="741346"/>
            <a:ext cx="5372855" cy="61166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82895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763688" y="332656"/>
            <a:ext cx="5760640" cy="792088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 smtClean="0"/>
              <a:t>test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4185122" cy="47390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502064"/>
            <a:ext cx="4226818" cy="47449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345544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395536" y="404664"/>
            <a:ext cx="8424936" cy="6048672"/>
          </a:xfrm>
        </p:spPr>
        <p:txBody>
          <a:bodyPr rtlCol="0">
            <a:noAutofit/>
          </a:bodyPr>
          <a:lstStyle/>
          <a:p>
            <a:pPr algn="ctr" rtl="0"/>
            <a:r>
              <a:rPr lang="fr-FR" sz="5400" dirty="0" smtClean="0"/>
              <a:t>Remarques </a:t>
            </a:r>
            <a:r>
              <a:rPr lang="fr-FR" sz="5400" dirty="0" err="1" smtClean="0"/>
              <a:t>Personelles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31614748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395536" y="404664"/>
            <a:ext cx="8424936" cy="6048672"/>
          </a:xfrm>
        </p:spPr>
        <p:txBody>
          <a:bodyPr rtlCol="0">
            <a:noAutofit/>
          </a:bodyPr>
          <a:lstStyle/>
          <a:p>
            <a:pPr algn="ctr" rtl="0"/>
            <a:r>
              <a:rPr lang="fr-FR" sz="5400" dirty="0" smtClean="0"/>
              <a:t>Question?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3931857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4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395536" y="404664"/>
            <a:ext cx="8424936" cy="6048672"/>
          </a:xfrm>
        </p:spPr>
        <p:txBody>
          <a:bodyPr rtlCol="0">
            <a:noAutofit/>
          </a:bodyPr>
          <a:lstStyle/>
          <a:p>
            <a:pPr algn="ctr" rtl="0"/>
            <a:r>
              <a:rPr lang="fr-FR" sz="5400" dirty="0" smtClean="0"/>
              <a:t>Analyse du jeu de données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21593842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773"/>
            <a:ext cx="9144000" cy="5046453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016"/>
            <a:ext cx="9144000" cy="505196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691232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394"/>
            <a:ext cx="9144000" cy="504921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28914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763688" y="332656"/>
            <a:ext cx="5760640" cy="792088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 smtClean="0"/>
              <a:t>Fonction catégorielle – </a:t>
            </a:r>
            <a:r>
              <a:rPr lang="fr-FR" dirty="0" err="1" smtClean="0"/>
              <a:t>thalachh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(Fréquence cardiaque max)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2978"/>
            <a:ext cx="9144000" cy="36120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4980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 6"/>
          <p:cNvSpPr>
            <a:spLocks noGrp="1"/>
          </p:cNvSpPr>
          <p:nvPr>
            <p:ph type="title"/>
          </p:nvPr>
        </p:nvSpPr>
        <p:spPr>
          <a:xfrm>
            <a:off x="1763688" y="332656"/>
            <a:ext cx="5760640" cy="792088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 smtClean="0"/>
              <a:t>Fonction catégorielle - </a:t>
            </a:r>
            <a:r>
              <a:rPr lang="fr-FR" dirty="0" err="1" smtClean="0"/>
              <a:t>age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2957"/>
            <a:ext cx="9144000" cy="26520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8089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lbumPhotoClassique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757396_TF16401343" id="{EEF8CD1F-089D-4AAF-9B59-00C7E30B393E}" vid="{B338C070-15DC-48E9-985F-CE23299B4CB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31d92cf942c19623f8ea37c5ae89e9e4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5ae4c53a902569674f13d354e575c07c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AF2633-212A-42A8-A664-9532FA5B8A87}">
  <ds:schemaRefs>
    <ds:schemaRef ds:uri="http://schemas.microsoft.com/office/2006/documentManagement/types"/>
    <ds:schemaRef ds:uri="http://schemas.microsoft.com/office/2006/metadata/properties"/>
    <ds:schemaRef ds:uri="40262f94-9f35-4ac3-9a90-690165a166b7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a4f35948-e619-41b3-aa29-22878b09cfd2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72707BD-2281-4DCA-AA5D-81635DA3C3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AC59B4-08CA-4A65-A6A2-05C030B984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Album photo classique</Template>
  <TotalTime>1859</TotalTime>
  <Words>434</Words>
  <Application>Microsoft Office PowerPoint</Application>
  <PresentationFormat>Affichage à l'écran (4:3)</PresentationFormat>
  <Paragraphs>237</Paragraphs>
  <Slides>34</Slides>
  <Notes>25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9" baseType="lpstr">
      <vt:lpstr>Calibri</vt:lpstr>
      <vt:lpstr>Cambria Math</vt:lpstr>
      <vt:lpstr>Century Schoolbook</vt:lpstr>
      <vt:lpstr>Wingdings</vt:lpstr>
      <vt:lpstr>AlbumPhotoClassique</vt:lpstr>
      <vt:lpstr>Présentation PowerPoint</vt:lpstr>
      <vt:lpstr>Présentation PowerPoint</vt:lpstr>
      <vt:lpstr>Présentation PowerPoint</vt:lpstr>
      <vt:lpstr>Analyse du jeu de données</vt:lpstr>
      <vt:lpstr>Présentation PowerPoint</vt:lpstr>
      <vt:lpstr>Présentation PowerPoint</vt:lpstr>
      <vt:lpstr>Présentation PowerPoint</vt:lpstr>
      <vt:lpstr>Fonction catégorielle – thalachh (Fréquence cardiaque max)</vt:lpstr>
      <vt:lpstr>Fonction catégorielle - age</vt:lpstr>
      <vt:lpstr>Fonction catégorielle – trtbps (Tension artérielle au repos)</vt:lpstr>
      <vt:lpstr>Fonction catégorielle - chol</vt:lpstr>
      <vt:lpstr>Analyse des données </vt:lpstr>
      <vt:lpstr>Pre-processing</vt:lpstr>
      <vt:lpstr>Sortie de l’output</vt:lpstr>
      <vt:lpstr>Test 4 modèles</vt:lpstr>
      <vt:lpstr>Présentation PowerPoint</vt:lpstr>
      <vt:lpstr>Matrice de corrélation</vt:lpstr>
      <vt:lpstr>Présentation PowerPoint</vt:lpstr>
      <vt:lpstr>Second test 4 modèles</vt:lpstr>
      <vt:lpstr>Présentation PowerPoint</vt:lpstr>
      <vt:lpstr>Présentation PowerPoint</vt:lpstr>
      <vt:lpstr>Gridsearch</vt:lpstr>
      <vt:lpstr>Présentation PowerPoint</vt:lpstr>
      <vt:lpstr>Présentation PowerPoint</vt:lpstr>
      <vt:lpstr>Matrice de confusion</vt:lpstr>
      <vt:lpstr>Présentation PowerPoint</vt:lpstr>
      <vt:lpstr>Présentation PowerPoint</vt:lpstr>
      <vt:lpstr>Présentation PowerPoint</vt:lpstr>
      <vt:lpstr>Système prédictif</vt:lpstr>
      <vt:lpstr>Résultat graphique</vt:lpstr>
      <vt:lpstr>test</vt:lpstr>
      <vt:lpstr>Remarques Personelles</vt:lpstr>
      <vt:lpstr>Question?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nolan lefèvre</dc:creator>
  <cp:lastModifiedBy>nolan lefèvre</cp:lastModifiedBy>
  <cp:revision>48</cp:revision>
  <dcterms:created xsi:type="dcterms:W3CDTF">2021-10-04T15:21:46Z</dcterms:created>
  <dcterms:modified xsi:type="dcterms:W3CDTF">2021-10-12T10:14:47Z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mageGenCounter">
    <vt:lpwstr>0</vt:lpwstr>
  </property>
  <property fmtid="{D5CDD505-2E9C-101B-9397-08002B2CF9AE}" pid="4" name="ViolationReportStatus">
    <vt:lpwstr>None</vt:lpwstr>
  </property>
  <property fmtid="{D5CDD505-2E9C-101B-9397-08002B2CF9AE}" pid="5" name="ImageGenStatus">
    <vt:lpwstr>0</vt:lpwstr>
  </property>
  <property fmtid="{D5CDD505-2E9C-101B-9397-08002B2CF9AE}" pid="6" name="PolicheckStatus">
    <vt:lpwstr>0</vt:lpwstr>
  </property>
  <property fmtid="{D5CDD505-2E9C-101B-9397-08002B2CF9AE}" pid="7" name="Applications">
    <vt:lpwstr>65;#zpp120;#79;#tpl120;#419;#zpp140</vt:lpwstr>
  </property>
  <property fmtid="{D5CDD505-2E9C-101B-9397-08002B2CF9AE}" pid="8" name="PolicheckCounter">
    <vt:lpwstr>0</vt:lpwstr>
  </property>
  <property fmtid="{D5CDD505-2E9C-101B-9397-08002B2CF9AE}" pid="9" name="_LCID">
    <vt:i4>1033</vt:i4>
  </property>
  <property fmtid="{D5CDD505-2E9C-101B-9397-08002B2CF9AE}" pid="10" name="_Version">
    <vt:lpwstr>12.0.4513</vt:lpwstr>
  </property>
  <property fmtid="{D5CDD505-2E9C-101B-9397-08002B2CF9AE}" pid="11" name="APTrustLevel">
    <vt:r8>1</vt:r8>
  </property>
</Properties>
</file>